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firstSlideNum="0" saveSubsetFonts="1">
  <p:sldMasterIdLst>
    <p:sldMasterId id="2147484439" r:id="rId14"/>
    <p:sldMasterId id="2147484440" r:id="rId16"/>
  </p:sldMasterIdLst>
  <p:notesMasterIdLst>
    <p:notesMasterId r:id="rId20"/>
  </p:notesMasterIdLst>
  <p:handoutMasterIdLst>
    <p:handoutMasterId r:id="rId18"/>
  </p:handoutMasterIdLst>
  <p:sldIdLst>
    <p:sldId id="259" r:id="rId22"/>
    <p:sldId id="260" r:id="rId23"/>
    <p:sldId id="284" r:id="rId24"/>
    <p:sldId id="264" r:id="rId25"/>
    <p:sldId id="282" r:id="rId26"/>
    <p:sldId id="267" r:id="rId27"/>
    <p:sldId id="265" r:id="rId28"/>
    <p:sldId id="266" r:id="rId29"/>
    <p:sldId id="285" r:id="rId30"/>
    <p:sldId id="268" r:id="rId31"/>
    <p:sldId id="270" r:id="rId32"/>
    <p:sldId id="271" r:id="rId33"/>
    <p:sldId id="301" r:id="rId34"/>
    <p:sldId id="273" r:id="rId35"/>
    <p:sldId id="292" r:id="rId36"/>
    <p:sldId id="274" r:id="rId37"/>
    <p:sldId id="280" r:id="rId38"/>
    <p:sldId id="275" r:id="rId39"/>
    <p:sldId id="276" r:id="rId40"/>
    <p:sldId id="277" r:id="rId41"/>
    <p:sldId id="278" r:id="rId42"/>
    <p:sldId id="279" r:id="rId43"/>
    <p:sldId id="286" r:id="rId44"/>
    <p:sldId id="283" r:id="rId45"/>
    <p:sldId id="289" r:id="rId46"/>
    <p:sldId id="298" r:id="rId47"/>
    <p:sldId id="299" r:id="rId48"/>
    <p:sldId id="300" r:id="rId49"/>
    <p:sldId id="288" r:id="rId50"/>
    <p:sldId id="287" r:id="rId51"/>
    <p:sldId id="262" r:id="rId52"/>
    <p:sldId id="293" r:id="rId53"/>
    <p:sldId id="294" r:id="rId54"/>
    <p:sldId id="290" r:id="rId55"/>
    <p:sldId id="297" r:id="rId56"/>
    <p:sldId id="296" r:id="rId57"/>
    <p:sldId id="29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585858"/>
    <a:srgbClr val="F4F4F4"/>
    <a:srgbClr val="F7F8FA"/>
    <a:srgbClr val="D8CCAE"/>
    <a:srgbClr val="F6C24A"/>
    <a:srgbClr val="424242"/>
    <a:srgbClr val="6D6D6D"/>
    <a:srgbClr val="1F1E24"/>
    <a:srgbClr val="444444"/>
    <a:srgbClr val="F6C14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Master" Target="slideMasters/slideMaster2.xml"></Relationship><Relationship Id="rId18" Type="http://schemas.openxmlformats.org/officeDocument/2006/relationships/handoutMaster" Target="handoutMasters/handoutMaster1.xml"></Relationship><Relationship Id="rId20" Type="http://schemas.openxmlformats.org/officeDocument/2006/relationships/notesMaster" Target="notesMasters/notesMaster1.xml"></Relationship><Relationship Id="rId22" Type="http://schemas.openxmlformats.org/officeDocument/2006/relationships/slide" Target="slides/slide1.xml"></Relationship><Relationship Id="rId23" Type="http://schemas.openxmlformats.org/officeDocument/2006/relationships/slide" Target="slides/slide2.xml"></Relationship><Relationship Id="rId24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0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6" Type="http://schemas.openxmlformats.org/officeDocument/2006/relationships/slide" Target="slides/slide15.xml"></Relationship><Relationship Id="rId37" Type="http://schemas.openxmlformats.org/officeDocument/2006/relationships/slide" Target="slides/slide16.xml"></Relationship><Relationship Id="rId38" Type="http://schemas.openxmlformats.org/officeDocument/2006/relationships/slide" Target="slides/slide17.xml"></Relationship><Relationship Id="rId39" Type="http://schemas.openxmlformats.org/officeDocument/2006/relationships/slide" Target="slides/slide18.xml"></Relationship><Relationship Id="rId40" Type="http://schemas.openxmlformats.org/officeDocument/2006/relationships/slide" Target="slides/slide19.xml"></Relationship><Relationship Id="rId41" Type="http://schemas.openxmlformats.org/officeDocument/2006/relationships/slide" Target="slides/slide20.xml"></Relationship><Relationship Id="rId42" Type="http://schemas.openxmlformats.org/officeDocument/2006/relationships/slide" Target="slides/slide21.xml"></Relationship><Relationship Id="rId43" Type="http://schemas.openxmlformats.org/officeDocument/2006/relationships/slide" Target="slides/slide22.xml"></Relationship><Relationship Id="rId44" Type="http://schemas.openxmlformats.org/officeDocument/2006/relationships/slide" Target="slides/slide23.xml"></Relationship><Relationship Id="rId45" Type="http://schemas.openxmlformats.org/officeDocument/2006/relationships/slide" Target="slides/slide24.xml"></Relationship><Relationship Id="rId46" Type="http://schemas.openxmlformats.org/officeDocument/2006/relationships/slide" Target="slides/slide25.xml"></Relationship><Relationship Id="rId47" Type="http://schemas.openxmlformats.org/officeDocument/2006/relationships/slide" Target="slides/slide26.xml"></Relationship><Relationship Id="rId48" Type="http://schemas.openxmlformats.org/officeDocument/2006/relationships/slide" Target="slides/slide27.xml"></Relationship><Relationship Id="rId49" Type="http://schemas.openxmlformats.org/officeDocument/2006/relationships/slide" Target="slides/slide28.xml"></Relationship><Relationship Id="rId50" Type="http://schemas.openxmlformats.org/officeDocument/2006/relationships/slide" Target="slides/slide29.xml"></Relationship><Relationship Id="rId51" Type="http://schemas.openxmlformats.org/officeDocument/2006/relationships/slide" Target="slides/slide30.xml"></Relationship><Relationship Id="rId52" Type="http://schemas.openxmlformats.org/officeDocument/2006/relationships/slide" Target="slides/slide31.xml"></Relationship><Relationship Id="rId53" Type="http://schemas.openxmlformats.org/officeDocument/2006/relationships/slide" Target="slides/slide32.xml"></Relationship><Relationship Id="rId54" Type="http://schemas.openxmlformats.org/officeDocument/2006/relationships/slide" Target="slides/slide33.xml"></Relationship><Relationship Id="rId55" Type="http://schemas.openxmlformats.org/officeDocument/2006/relationships/slide" Target="slides/slide34.xml"></Relationship><Relationship Id="rId56" Type="http://schemas.openxmlformats.org/officeDocument/2006/relationships/slide" Target="slides/slide35.xml"></Relationship><Relationship Id="rId57" Type="http://schemas.openxmlformats.org/officeDocument/2006/relationships/slide" Target="slides/slide36.xml"></Relationship><Relationship Id="rId58" Type="http://schemas.openxmlformats.org/officeDocument/2006/relationships/slide" Target="slides/slide37.xml"></Relationship><Relationship Id="rId95" Type="http://schemas.openxmlformats.org/officeDocument/2006/relationships/viewProps" Target="viewProps.xml"></Relationship><Relationship Id="rId9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20B801B-9551-42CF-8C46-64DE62D480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CBEF51-DA15-414E-BDE5-0336173991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FB19C-D86F-4F89-8ECE-1B2E081950D4}" type="datetimeFigureOut">
              <a:rPr lang="ko-KR" altLang="en-US" smtClean="0"/>
              <a:t>2019-01-07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28AD25-8F0F-476F-A6FD-88F32F40DB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8AE5BD-3B73-4DC8-A391-776AF400E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C305F-450F-4AB8-8E45-57ABE7F27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6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63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7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0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9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10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11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13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15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16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17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18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19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20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21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22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23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24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25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168500973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26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7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27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48010"/>
      </p:ext>
    </p:extLst>
  </p:cSld>
  <p:clrMapOvr>
    <a:masterClrMapping/>
  </p:clrMapOvr>
</p:notes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28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29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30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31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32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33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34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393520"/>
      </p:ext>
    </p:extLst>
  </p:cSld>
  <p:clrMapOvr>
    <a:masterClrMapping/>
  </p:clrMapOvr>
</p:notes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35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36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3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4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5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6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7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>
                  <a:buFontTx/>
                  <a:buNone/>
                </a:pPr>
                <a:endParaRPr lang="ko-KR" altLang="en-US" sz="10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l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8</a:t>
                </a:fld>
                <a:endParaRPr lang="ko-KR" altLang="en-US" sz="1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 userDrawn="1"/>
        </p:nvSpPr>
        <p:spPr>
          <a:xfrm>
            <a:off x="0" y="0"/>
            <a:ext cx="12192635" cy="4225925"/>
          </a:xfrm>
          <a:prstGeom prst="rect">
            <a:avLst/>
          </a:prstGeom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1476375" y="3590925"/>
            <a:ext cx="7087235" cy="6356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INTELLI GRAPHIC</a:t>
            </a:r>
            <a:endParaRPr lang="ko-KR" altLang="en-US" sz="44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8" name="텍스트 개체 틀 7"/>
          <p:cNvSpPr txBox="1">
            <a:spLocks noGrp="1"/>
          </p:cNvSpPr>
          <p:nvPr>
            <p:ph type="body" sz="quarter" idx="11" hasCustomPrompt="1"/>
          </p:nvPr>
        </p:nvSpPr>
        <p:spPr>
          <a:xfrm>
            <a:off x="1476375" y="4302125"/>
            <a:ext cx="4943475" cy="3460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dist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rgbClr val="7C7678"/>
                </a:solidFill>
                <a:latin typeface="-윤고딕320" charset="0"/>
                <a:ea typeface="-윤고딕320" charset="0"/>
              </a:rPr>
              <a:t>Power Point Template</a:t>
            </a:r>
            <a:endParaRPr lang="ko-KR" altLang="en-US" sz="1800" b="0" strike="noStrike" cap="none" dirty="0">
              <a:solidFill>
                <a:srgbClr val="7C7678"/>
              </a:solidFill>
              <a:latin typeface="-윤고딕320" charset="0"/>
              <a:ea typeface="-윤고딕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93131"/>
      </p:ext>
    </p:extLst>
  </p:cSld>
  <p:clrMapOvr>
    <a:masterClrMapping/>
  </p:clrMapOvr>
  <p:hf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 rot="0">
            <a:off x="0" y="0"/>
            <a:ext cx="12193270" cy="4226560"/>
          </a:xfrm>
          <a:prstGeom prst="rect"/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8"/>
          <p:cNvSpPr txBox="1">
            <a:spLocks/>
          </p:cNvSpPr>
          <p:nvPr>
            <p:ph type="body" hasCustomPrompt="1"/>
          </p:nvPr>
        </p:nvSpPr>
        <p:spPr>
          <a:xfrm rot="0">
            <a:off x="937260" y="495935"/>
            <a:ext cx="3564890" cy="60706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rgbClr val="FFFFFE"/>
                </a:solidFill>
                <a:latin typeface="-윤고딕350" charset="0"/>
                <a:ea typeface="-윤고딕350" charset="0"/>
              </a:rPr>
              <a:t>히스토리</a:t>
            </a:r>
          </a:p>
        </p:txBody>
      </p:sp>
      <p:sp>
        <p:nvSpPr>
          <p:cNvPr id="10" name="텍스트 개체 틀 9"/>
          <p:cNvSpPr txBox="1">
            <a:spLocks/>
          </p:cNvSpPr>
          <p:nvPr>
            <p:ph type="body" hasCustomPrompt="1"/>
          </p:nvPr>
        </p:nvSpPr>
        <p:spPr>
          <a:xfrm rot="0">
            <a:off x="937260" y="1101725"/>
            <a:ext cx="3564890" cy="3467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F7F8FA"/>
                </a:solidFill>
                <a:latin typeface="-윤고딕320" charset="0"/>
                <a:ea typeface="-윤고딕320" charset="0"/>
              </a:rPr>
              <a:t>Second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F6C1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 rot="0">
            <a:off x="0" y="0"/>
            <a:ext cx="12193270" cy="4226560"/>
          </a:xfrm>
          <a:prstGeom prst="rect"/>
          <a:solidFill>
            <a:srgbClr val="F4F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텍스트 개체 틀 8"/>
          <p:cNvSpPr txBox="1">
            <a:spLocks/>
          </p:cNvSpPr>
          <p:nvPr>
            <p:ph type="body" hasCustomPrompt="1"/>
          </p:nvPr>
        </p:nvSpPr>
        <p:spPr>
          <a:xfrm rot="0">
            <a:off x="937260" y="495935"/>
            <a:ext cx="3564890" cy="60706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rgbClr val="424242"/>
                </a:solidFill>
                <a:latin typeface="-윤고딕350" charset="0"/>
                <a:ea typeface="-윤고딕350" charset="0"/>
              </a:rPr>
              <a:t>히스토리</a:t>
            </a:r>
          </a:p>
        </p:txBody>
      </p:sp>
      <p:sp>
        <p:nvSpPr>
          <p:cNvPr id="10" name="텍스트 개체 틀 9"/>
          <p:cNvSpPr txBox="1">
            <a:spLocks/>
          </p:cNvSpPr>
          <p:nvPr>
            <p:ph type="body" hasCustomPrompt="1"/>
          </p:nvPr>
        </p:nvSpPr>
        <p:spPr>
          <a:xfrm rot="0">
            <a:off x="937260" y="1101725"/>
            <a:ext cx="3564890" cy="3467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424242"/>
                </a:solidFill>
                <a:latin typeface="-윤고딕320" charset="0"/>
                <a:ea typeface="-윤고딕320" charset="0"/>
              </a:rPr>
              <a:t>Second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27"/>
          <p:cNvSpPr txBox="1">
            <a:spLocks noGrp="1"/>
          </p:cNvSpPr>
          <p:nvPr>
            <p:ph type="body" sz="quarter" idx="11" hasCustomPrompt="1"/>
          </p:nvPr>
        </p:nvSpPr>
        <p:spPr>
          <a:xfrm>
            <a:off x="3669030" y="1597025"/>
            <a:ext cx="960754" cy="7435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2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6" name="직사각형 5"/>
          <p:cNvSpPr>
            <a:spLocks/>
          </p:cNvSpPr>
          <p:nvPr userDrawn="1"/>
        </p:nvSpPr>
        <p:spPr>
          <a:xfrm>
            <a:off x="0" y="6115050"/>
            <a:ext cx="12192635" cy="743585"/>
          </a:xfrm>
          <a:prstGeom prst="rect">
            <a:avLst/>
          </a:prstGeom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6" name="막힌 원호 15"/>
          <p:cNvSpPr>
            <a:spLocks/>
          </p:cNvSpPr>
          <p:nvPr/>
        </p:nvSpPr>
        <p:spPr>
          <a:xfrm rot="5400000">
            <a:off x="1216660" y="1564640"/>
            <a:ext cx="2139315" cy="2139315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막힌 원호 18"/>
          <p:cNvSpPr>
            <a:spLocks/>
          </p:cNvSpPr>
          <p:nvPr/>
        </p:nvSpPr>
        <p:spPr>
          <a:xfrm rot="5400000">
            <a:off x="3756660" y="1564640"/>
            <a:ext cx="2139315" cy="2139315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막힌 원호 21"/>
          <p:cNvSpPr>
            <a:spLocks/>
          </p:cNvSpPr>
          <p:nvPr/>
        </p:nvSpPr>
        <p:spPr>
          <a:xfrm rot="5400000">
            <a:off x="6403340" y="1564640"/>
            <a:ext cx="2139315" cy="2139315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막힌 원호 24"/>
          <p:cNvSpPr>
            <a:spLocks/>
          </p:cNvSpPr>
          <p:nvPr/>
        </p:nvSpPr>
        <p:spPr>
          <a:xfrm rot="5400000">
            <a:off x="8943975" y="1564640"/>
            <a:ext cx="2139315" cy="2139315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1109980" y="1597025"/>
            <a:ext cx="960754" cy="7435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1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34" name="텍스트 개체 틀 27"/>
          <p:cNvSpPr txBox="1">
            <a:spLocks noGrp="1"/>
          </p:cNvSpPr>
          <p:nvPr>
            <p:ph type="body" sz="quarter" idx="12" hasCustomPrompt="1"/>
          </p:nvPr>
        </p:nvSpPr>
        <p:spPr>
          <a:xfrm>
            <a:off x="6296660" y="1570355"/>
            <a:ext cx="960754" cy="770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3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35" name="텍스트 개체 틀 27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881110" y="1570355"/>
            <a:ext cx="960754" cy="770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4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37" name="텍스트 개체 틀 36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458595" y="2395855"/>
            <a:ext cx="1644015" cy="4857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38" name="텍스트 개체 틀 36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4004310" y="2395855"/>
            <a:ext cx="1644015" cy="4857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39" name="텍스트 개체 틀 36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650990" y="2391410"/>
            <a:ext cx="1644015" cy="4857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40" name="텍스트 개체 틀 36"/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9191625" y="2391410"/>
            <a:ext cx="1644015" cy="4857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44" name="텍스트 개체 틀 43"/>
          <p:cNvSpPr txBox="1">
            <a:spLocks noGrp="1"/>
          </p:cNvSpPr>
          <p:nvPr>
            <p:ph type="body" sz="quarter" idx="18" hasCustomPrompt="1"/>
          </p:nvPr>
        </p:nvSpPr>
        <p:spPr>
          <a:xfrm>
            <a:off x="1458595" y="3794125"/>
            <a:ext cx="1644015" cy="19361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7" name="텍스트 개체 틀 43"/>
          <p:cNvSpPr txBox="1">
            <a:spLocks noGrp="1"/>
          </p:cNvSpPr>
          <p:nvPr>
            <p:ph type="body" sz="quarter" idx="19" hasCustomPrompt="1"/>
          </p:nvPr>
        </p:nvSpPr>
        <p:spPr>
          <a:xfrm>
            <a:off x="4004310" y="3794125"/>
            <a:ext cx="1644015" cy="19361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8" name="텍스트 개체 틀 43"/>
          <p:cNvSpPr txBox="1">
            <a:spLocks noGrp="1"/>
          </p:cNvSpPr>
          <p:nvPr>
            <p:ph type="body" sz="quarter" idx="20" hasCustomPrompt="1"/>
          </p:nvPr>
        </p:nvSpPr>
        <p:spPr>
          <a:xfrm>
            <a:off x="6650990" y="3794125"/>
            <a:ext cx="1644015" cy="19361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9" name="텍스트 개체 틀 43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9191625" y="3794125"/>
            <a:ext cx="1644015" cy="19361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52" name="세로 텍스트 개체 틀 51"/>
          <p:cNvSpPr txBox="1">
            <a:spLocks noGrp="1"/>
          </p:cNvSpPr>
          <p:nvPr>
            <p:ph type="body" orient="vert" sz="quarter" idx="22" hasCustomPrompt="1"/>
          </p:nvPr>
        </p:nvSpPr>
        <p:spPr>
          <a:xfrm>
            <a:off x="0" y="405130"/>
            <a:ext cx="602615" cy="144716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24242"/>
                </a:solidFill>
                <a:latin typeface="-윤고딕340" charset="0"/>
                <a:ea typeface="-윤고딕340" charset="0"/>
              </a:rPr>
              <a:t>INDEX</a:t>
            </a:r>
            <a:endParaRPr lang="ko-KR" altLang="en-US" sz="2800" b="0" strike="noStrike" cap="none" dirty="0">
              <a:solidFill>
                <a:srgbClr val="424242"/>
              </a:solidFill>
              <a:latin typeface="-윤고딕340" charset="0"/>
              <a:ea typeface="-윤고딕34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30941"/>
      </p:ext>
    </p:extLst>
  </p:cSld>
  <p:clrMapOvr>
    <a:masterClrMapping/>
  </p:clrMapOvr>
  <p:hf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 userDrawn="1"/>
        </p:nvSpPr>
        <p:spPr>
          <a:xfrm>
            <a:off x="0" y="6115050"/>
            <a:ext cx="12192635" cy="743585"/>
          </a:xfrm>
          <a:prstGeom prst="rect">
            <a:avLst/>
          </a:prstGeom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텍스트 개체 틀 43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9514205" y="6332855"/>
            <a:ext cx="2239645" cy="3079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rgbClr val="F7F8FA"/>
                </a:solidFill>
                <a:latin typeface="-윤고딕320" charset="0"/>
                <a:ea typeface="-윤고딕320" charset="0"/>
              </a:rPr>
              <a:t>First</a:t>
            </a:r>
            <a:endParaRPr lang="ko-KR" altLang="en-US" sz="2400" b="0" strike="noStrike" cap="none" dirty="0">
              <a:solidFill>
                <a:srgbClr val="F7F8FA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6" name="세로 텍스트 개체 틀 51"/>
          <p:cNvSpPr txBox="1">
            <a:spLocks noGrp="1"/>
          </p:cNvSpPr>
          <p:nvPr>
            <p:ph type="body" orient="vert" sz="quarter" idx="22" hasCustomPrompt="1"/>
          </p:nvPr>
        </p:nvSpPr>
        <p:spPr>
          <a:xfrm>
            <a:off x="0" y="405130"/>
            <a:ext cx="602615" cy="144716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24242"/>
                </a:solidFill>
                <a:latin typeface="-윤고딕340" charset="0"/>
                <a:ea typeface="-윤고딕340" charset="0"/>
              </a:rPr>
              <a:t>TITLE</a:t>
            </a:r>
            <a:endParaRPr lang="ko-KR" altLang="en-US" sz="2800" b="0" strike="noStrike" cap="none" dirty="0">
              <a:solidFill>
                <a:srgbClr val="424242"/>
              </a:solidFill>
              <a:latin typeface="-윤고딕340" charset="0"/>
              <a:ea typeface="-윤고딕34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85316"/>
      </p:ext>
    </p:extLst>
  </p:cSld>
  <p:clrMapOvr>
    <a:masterClrMapping/>
  </p:clrMapOvr>
  <p:hf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 userDrawn="1"/>
        </p:nvSpPr>
        <p:spPr>
          <a:xfrm>
            <a:off x="0" y="0"/>
            <a:ext cx="12192635" cy="4225925"/>
          </a:xfrm>
          <a:prstGeom prst="rect">
            <a:avLst/>
          </a:prstGeom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2"/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937260" y="495935"/>
            <a:ext cx="3564255" cy="606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히스토리</a:t>
            </a:r>
            <a:endParaRPr lang="ko-KR" altLang="en-US" sz="36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10" name="텍스트 개체 틀 7"/>
          <p:cNvSpPr txBox="1">
            <a:spLocks noGrp="1"/>
          </p:cNvSpPr>
          <p:nvPr>
            <p:ph type="body" sz="quarter" idx="11" hasCustomPrompt="1"/>
          </p:nvPr>
        </p:nvSpPr>
        <p:spPr>
          <a:xfrm>
            <a:off x="937260" y="1101725"/>
            <a:ext cx="3564255" cy="3460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rgbClr val="F7F8FA"/>
                </a:solidFill>
                <a:latin typeface="-윤고딕320" charset="0"/>
                <a:ea typeface="-윤고딕320" charset="0"/>
              </a:rPr>
              <a:t>Second</a:t>
            </a:r>
            <a:endParaRPr lang="ko-KR" altLang="en-US" sz="1800" b="0" strike="noStrike" cap="none" dirty="0">
              <a:solidFill>
                <a:srgbClr val="F7F8FA"/>
              </a:solidFill>
              <a:latin typeface="-윤고딕320" charset="0"/>
              <a:ea typeface="-윤고딕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35153"/>
      </p:ext>
    </p:extLst>
  </p:cSld>
  <p:clrMapOvr>
    <a:masterClrMapping/>
  </p:clrMapOvr>
  <p:hf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F6C1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 userDrawn="1"/>
        </p:nvSpPr>
        <p:spPr>
          <a:xfrm>
            <a:off x="0" y="0"/>
            <a:ext cx="12192635" cy="4225925"/>
          </a:xfrm>
          <a:prstGeom prst="rect">
            <a:avLst/>
          </a:prstGeom>
          <a:solidFill>
            <a:srgbClr val="F4F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2"/>
          <p:cNvSpPr txBox="1">
            <a:spLocks noGrp="1"/>
          </p:cNvSpPr>
          <p:nvPr>
            <p:ph type="body" sz="quarter" idx="10" hasCustomPrompt="1"/>
          </p:nvPr>
        </p:nvSpPr>
        <p:spPr>
          <a:xfrm>
            <a:off x="937260" y="495935"/>
            <a:ext cx="3564255" cy="606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solidFill>
                  <a:srgbClr val="424242"/>
                </a:solidFill>
                <a:latin typeface="-윤고딕350" charset="0"/>
                <a:ea typeface="-윤고딕350" charset="0"/>
              </a:rPr>
              <a:t>히스토리</a:t>
            </a:r>
            <a:endParaRPr lang="ko-KR" altLang="en-US" sz="3600" b="0" strike="noStrike" cap="none" dirty="0">
              <a:solidFill>
                <a:srgbClr val="424242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10" name="텍스트 개체 틀 7"/>
          <p:cNvSpPr txBox="1">
            <a:spLocks noGrp="1"/>
          </p:cNvSpPr>
          <p:nvPr>
            <p:ph type="body" sz="quarter" idx="11" hasCustomPrompt="1"/>
          </p:nvPr>
        </p:nvSpPr>
        <p:spPr>
          <a:xfrm>
            <a:off x="937260" y="1101725"/>
            <a:ext cx="3564255" cy="3460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rgbClr val="424242"/>
                </a:solidFill>
                <a:latin typeface="-윤고딕320" charset="0"/>
                <a:ea typeface="-윤고딕320" charset="0"/>
              </a:rPr>
              <a:t>Second</a:t>
            </a:r>
            <a:endParaRPr lang="ko-KR" altLang="en-US" sz="1800" b="0" strike="noStrike" cap="none" dirty="0">
              <a:solidFill>
                <a:srgbClr val="424242"/>
              </a:solidFill>
              <a:latin typeface="-윤고딕320" charset="0"/>
              <a:ea typeface="-윤고딕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05619"/>
      </p:ext>
    </p:extLst>
  </p:cSld>
  <p:clrMapOvr>
    <a:masterClrMapping/>
  </p:clrMapOvr>
  <p:hf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807482"/>
      </p:ext>
    </p:extLst>
  </p:cSld>
  <p:clrMapOvr>
    <a:masterClrMapping/>
  </p:clrMapOvr>
  <p:hf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8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 rot="0">
            <a:off x="0" y="0"/>
            <a:ext cx="12193270" cy="4226560"/>
          </a:xfrm>
          <a:prstGeom prst="rect"/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hasCustomPrompt="1"/>
          </p:nvPr>
        </p:nvSpPr>
        <p:spPr>
          <a:xfrm rot="0">
            <a:off x="1476375" y="3590925"/>
            <a:ext cx="7087870" cy="6362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rgbClr val="FFFFFE"/>
                </a:solidFill>
                <a:latin typeface="-윤고딕350" charset="0"/>
                <a:ea typeface="-윤고딕350" charset="0"/>
              </a:rPr>
              <a:t>INTELLI GRAPHIC</a:t>
            </a:r>
          </a:p>
        </p:txBody>
      </p:sp>
      <p:sp>
        <p:nvSpPr>
          <p:cNvPr id="8" name="텍스트 개체 틀 7"/>
          <p:cNvSpPr txBox="1">
            <a:spLocks/>
          </p:cNvSpPr>
          <p:nvPr>
            <p:ph type="body" hasCustomPrompt="1"/>
          </p:nvPr>
        </p:nvSpPr>
        <p:spPr>
          <a:xfrm rot="0">
            <a:off x="1476375" y="4302125"/>
            <a:ext cx="4944110" cy="3467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dist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7C7678"/>
                </a:solidFill>
                <a:latin typeface="-윤고딕320" charset="0"/>
                <a:ea typeface="-윤고딕320" charset="0"/>
              </a:rPr>
              <a:t>Power Point Template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32"/>
          <p:cNvSpPr txBox="1">
            <a:spLocks/>
          </p:cNvSpPr>
          <p:nvPr>
            <p:ph type="body" hasCustomPrompt="1"/>
          </p:nvPr>
        </p:nvSpPr>
        <p:spPr>
          <a:xfrm rot="0">
            <a:off x="3669030" y="1597025"/>
            <a:ext cx="961390" cy="744220"/>
          </a:xfrm>
          <a:prstGeom prst="rect"/>
        </p:spPr>
        <p:txBody>
          <a:bodyPr wrap="square" lIns="91440" tIns="45720" rIns="91440" bIns="45720" vert="horz" anchor="t">
            <a:normAutofit fontScale="85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0" strike="noStrike">
                <a:solidFill>
                  <a:srgbClr val="F6C14F"/>
                </a:solidFill>
                <a:latin typeface="-윤고딕350" charset="0"/>
                <a:ea typeface="-윤고딕350" charset="0"/>
              </a:rPr>
              <a:t>2</a:t>
            </a: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0" y="6115050"/>
            <a:ext cx="12193270" cy="744220"/>
          </a:xfrm>
          <a:prstGeom prst="rect"/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5400000">
            <a:off x="1216660" y="1564640"/>
            <a:ext cx="2139950" cy="2139950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5400000">
            <a:off x="3756660" y="1564640"/>
            <a:ext cx="2139950" cy="2139950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5400000">
            <a:off x="6403340" y="1564640"/>
            <a:ext cx="2139950" cy="2139950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5400000">
            <a:off x="8943975" y="1564640"/>
            <a:ext cx="2139950" cy="2139950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개체 틀 27"/>
          <p:cNvSpPr txBox="1">
            <a:spLocks/>
          </p:cNvSpPr>
          <p:nvPr>
            <p:ph type="body" hasCustomPrompt="1"/>
          </p:nvPr>
        </p:nvSpPr>
        <p:spPr>
          <a:xfrm rot="0">
            <a:off x="1109980" y="1597025"/>
            <a:ext cx="961390" cy="744220"/>
          </a:xfrm>
          <a:prstGeom prst="rect"/>
        </p:spPr>
        <p:txBody>
          <a:bodyPr wrap="square" lIns="91440" tIns="45720" rIns="91440" bIns="45720" vert="horz" anchor="t">
            <a:normAutofit fontScale="85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0" strike="noStrike">
                <a:solidFill>
                  <a:srgbClr val="F6C14F"/>
                </a:solidFill>
                <a:latin typeface="-윤고딕350" charset="0"/>
                <a:ea typeface="-윤고딕350" charset="0"/>
              </a:rPr>
              <a:t>1</a:t>
            </a:r>
          </a:p>
        </p:txBody>
      </p:sp>
      <p:sp>
        <p:nvSpPr>
          <p:cNvPr id="34" name="텍스트 개체 틀 33"/>
          <p:cNvSpPr txBox="1">
            <a:spLocks/>
          </p:cNvSpPr>
          <p:nvPr>
            <p:ph type="body" hasCustomPrompt="1"/>
          </p:nvPr>
        </p:nvSpPr>
        <p:spPr>
          <a:xfrm rot="0">
            <a:off x="6296660" y="1570355"/>
            <a:ext cx="961390" cy="770890"/>
          </a:xfrm>
          <a:prstGeom prst="rect"/>
        </p:spPr>
        <p:txBody>
          <a:bodyPr wrap="square" lIns="91440" tIns="45720" rIns="91440" bIns="45720" vert="horz" anchor="t">
            <a:normAutofit fontScale="85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0" strike="noStrike">
                <a:solidFill>
                  <a:srgbClr val="F6C14F"/>
                </a:solidFill>
                <a:latin typeface="-윤고딕350" charset="0"/>
                <a:ea typeface="-윤고딕350" charset="0"/>
              </a:rPr>
              <a:t>3</a:t>
            </a:r>
          </a:p>
        </p:txBody>
      </p:sp>
      <p:sp>
        <p:nvSpPr>
          <p:cNvPr id="35" name="텍스트 개체 틀 34"/>
          <p:cNvSpPr txBox="1">
            <a:spLocks/>
          </p:cNvSpPr>
          <p:nvPr>
            <p:ph type="body" hasCustomPrompt="1"/>
          </p:nvPr>
        </p:nvSpPr>
        <p:spPr>
          <a:xfrm rot="0">
            <a:off x="8881110" y="1570355"/>
            <a:ext cx="961390" cy="770890"/>
          </a:xfrm>
          <a:prstGeom prst="rect"/>
        </p:spPr>
        <p:txBody>
          <a:bodyPr wrap="square" lIns="91440" tIns="45720" rIns="91440" bIns="45720" vert="horz" anchor="t">
            <a:normAutofit fontScale="85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dirty="0" smtClean="0" b="0" strike="noStrike">
                <a:solidFill>
                  <a:srgbClr val="F6C14F"/>
                </a:solidFill>
                <a:latin typeface="-윤고딕350" charset="0"/>
                <a:ea typeface="-윤고딕350" charset="0"/>
              </a:rPr>
              <a:t>4</a:t>
            </a:r>
          </a:p>
        </p:txBody>
      </p:sp>
      <p:sp>
        <p:nvSpPr>
          <p:cNvPr id="37" name="텍스트 개체 틀 36"/>
          <p:cNvSpPr txBox="1">
            <a:spLocks/>
          </p:cNvSpPr>
          <p:nvPr>
            <p:ph type="body" hasCustomPrompt="1"/>
          </p:nvPr>
        </p:nvSpPr>
        <p:spPr>
          <a:xfrm rot="0">
            <a:off x="1458595" y="2395855"/>
            <a:ext cx="1644650" cy="48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</a:p>
        </p:txBody>
      </p:sp>
      <p:sp>
        <p:nvSpPr>
          <p:cNvPr id="38" name="텍스트 개체 틀 37"/>
          <p:cNvSpPr txBox="1">
            <a:spLocks/>
          </p:cNvSpPr>
          <p:nvPr>
            <p:ph type="body" hasCustomPrompt="1"/>
          </p:nvPr>
        </p:nvSpPr>
        <p:spPr>
          <a:xfrm rot="0">
            <a:off x="4004310" y="2395855"/>
            <a:ext cx="1644650" cy="48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</a:p>
        </p:txBody>
      </p:sp>
      <p:sp>
        <p:nvSpPr>
          <p:cNvPr id="39" name="텍스트 개체 틀 38"/>
          <p:cNvSpPr txBox="1">
            <a:spLocks/>
          </p:cNvSpPr>
          <p:nvPr>
            <p:ph type="body" hasCustomPrompt="1"/>
          </p:nvPr>
        </p:nvSpPr>
        <p:spPr>
          <a:xfrm rot="0">
            <a:off x="6650990" y="2391410"/>
            <a:ext cx="1644650" cy="48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</a:p>
        </p:txBody>
      </p:sp>
      <p:sp>
        <p:nvSpPr>
          <p:cNvPr id="40" name="텍스트 개체 틀 39"/>
          <p:cNvSpPr txBox="1">
            <a:spLocks/>
          </p:cNvSpPr>
          <p:nvPr>
            <p:ph type="body" hasCustomPrompt="1"/>
          </p:nvPr>
        </p:nvSpPr>
        <p:spPr>
          <a:xfrm rot="0">
            <a:off x="9191625" y="2391410"/>
            <a:ext cx="1644650" cy="486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44444"/>
                </a:solidFill>
                <a:latin typeface="-윤고딕340" charset="0"/>
                <a:ea typeface="-윤고딕340" charset="0"/>
              </a:rPr>
              <a:t>Title</a:t>
            </a:r>
          </a:p>
        </p:txBody>
      </p:sp>
      <p:sp>
        <p:nvSpPr>
          <p:cNvPr id="44" name="텍스트 개체 틀 43"/>
          <p:cNvSpPr txBox="1">
            <a:spLocks/>
          </p:cNvSpPr>
          <p:nvPr>
            <p:ph type="body" hasCustomPrompt="1"/>
          </p:nvPr>
        </p:nvSpPr>
        <p:spPr>
          <a:xfrm rot="0">
            <a:off x="1458595" y="3794125"/>
            <a:ext cx="1644650" cy="19367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</a:p>
        </p:txBody>
      </p:sp>
      <p:sp>
        <p:nvSpPr>
          <p:cNvPr id="47" name="텍스트 개체 틀 46"/>
          <p:cNvSpPr txBox="1">
            <a:spLocks/>
          </p:cNvSpPr>
          <p:nvPr>
            <p:ph type="body" hasCustomPrompt="1"/>
          </p:nvPr>
        </p:nvSpPr>
        <p:spPr>
          <a:xfrm rot="0">
            <a:off x="4004310" y="3794125"/>
            <a:ext cx="1644650" cy="19367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</a:p>
        </p:txBody>
      </p:sp>
      <p:sp>
        <p:nvSpPr>
          <p:cNvPr id="48" name="텍스트 개체 틀 47"/>
          <p:cNvSpPr txBox="1">
            <a:spLocks/>
          </p:cNvSpPr>
          <p:nvPr>
            <p:ph type="body" hasCustomPrompt="1"/>
          </p:nvPr>
        </p:nvSpPr>
        <p:spPr>
          <a:xfrm rot="0">
            <a:off x="6650990" y="3794125"/>
            <a:ext cx="1644650" cy="19367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</a:p>
        </p:txBody>
      </p:sp>
      <p:sp>
        <p:nvSpPr>
          <p:cNvPr id="49" name="텍스트 개체 틀 48"/>
          <p:cNvSpPr txBox="1">
            <a:spLocks/>
          </p:cNvSpPr>
          <p:nvPr>
            <p:ph type="body" hasCustomPrompt="1"/>
          </p:nvPr>
        </p:nvSpPr>
        <p:spPr>
          <a:xfrm rot="0">
            <a:off x="9191625" y="3794125"/>
            <a:ext cx="1644650" cy="19367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First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Second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7B7778"/>
                </a:solidFill>
                <a:latin typeface="-윤고딕310" charset="0"/>
                <a:ea typeface="-윤고딕310" charset="0"/>
              </a:rPr>
              <a:t>Third</a:t>
            </a:r>
          </a:p>
        </p:txBody>
      </p:sp>
      <p:sp>
        <p:nvSpPr>
          <p:cNvPr id="52" name="세로 텍스트 개체 틀 51"/>
          <p:cNvSpPr txBox="1">
            <a:spLocks/>
          </p:cNvSpPr>
          <p:nvPr>
            <p:ph type="body" orient="vert" hasCustomPrompt="1"/>
          </p:nvPr>
        </p:nvSpPr>
        <p:spPr>
          <a:xfrm rot="0">
            <a:off x="0" y="405130"/>
            <a:ext cx="603250" cy="144780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24242"/>
                </a:solidFill>
                <a:latin typeface="-윤고딕340" charset="0"/>
                <a:ea typeface="-윤고딕340" charset="0"/>
              </a:rPr>
              <a:t>INDEX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0">
            <a:off x="0" y="6115050"/>
            <a:ext cx="12193270" cy="744220"/>
          </a:xfrm>
          <a:prstGeom prst="rect"/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4" name="텍스트 개체 틀 23"/>
          <p:cNvSpPr txBox="1">
            <a:spLocks/>
          </p:cNvSpPr>
          <p:nvPr>
            <p:ph type="body" hasCustomPrompt="1"/>
          </p:nvPr>
        </p:nvSpPr>
        <p:spPr>
          <a:xfrm rot="0">
            <a:off x="9514205" y="6332855"/>
            <a:ext cx="2240280" cy="30861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F7F8FA"/>
                </a:solidFill>
                <a:latin typeface="-윤고딕320" charset="0"/>
                <a:ea typeface="-윤고딕320" charset="0"/>
              </a:rPr>
              <a:t>First</a:t>
            </a:r>
          </a:p>
        </p:txBody>
      </p:sp>
      <p:sp>
        <p:nvSpPr>
          <p:cNvPr id="26" name="세로 텍스트 개체 틀 25"/>
          <p:cNvSpPr txBox="1">
            <a:spLocks/>
          </p:cNvSpPr>
          <p:nvPr>
            <p:ph type="body" orient="vert" hasCustomPrompt="1"/>
          </p:nvPr>
        </p:nvSpPr>
        <p:spPr>
          <a:xfrm rot="0">
            <a:off x="0" y="405130"/>
            <a:ext cx="603250" cy="144780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424242"/>
                </a:solidFill>
                <a:latin typeface="-윤고딕340" charset="0"/>
                <a:ea typeface="-윤고딕340" charset="0"/>
              </a:rPr>
              <a:t>TITLE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slideLayout" Target="../slideLayouts/slideLayout8.xml"></Relationship><Relationship Id="rId3" Type="http://schemas.openxmlformats.org/officeDocument/2006/relationships/slideLayout" Target="../slideLayouts/slideLayout9.xml"></Relationship><Relationship Id="rId4" Type="http://schemas.openxmlformats.org/officeDocument/2006/relationships/slideLayout" Target="../slideLayouts/slideLayout10.xml"></Relationship><Relationship Id="rId5" Type="http://schemas.openxmlformats.org/officeDocument/2006/relationships/slideLayout" Target="../slideLayouts/slideLayout11.xml"></Relationship><Relationship Id="rId6" Type="http://schemas.openxmlformats.org/officeDocument/2006/relationships/slideLayout" Target="../slideLayouts/slideLayout12.xml"></Relationship><Relationship Id="rId7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4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2800" b="0" strike="noStrike" cap="none" dirty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07/01/2019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</p:sldLayoutIdLst>
  <p:hf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1/7/2019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10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6" r:id="rId4"/>
    <p:sldLayoutId id="2147484437" r:id="rId5"/>
    <p:sldLayoutId id="2147484438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image2.jp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12.png"></Relationship><Relationship Id="rId5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image" Target="../media/image14.png"></Relationship><Relationship Id="rId5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Relationship Id="rId2" Type="http://schemas.openxmlformats.org/officeDocument/2006/relationships/image" Target="../media/fImage33241080941.png"></Relationship><Relationship Id="rId3" Type="http://schemas.openxmlformats.org/officeDocument/2006/relationships/image" Target="../media/fImage2168178108467.png"></Relationship><Relationship Id="rId4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3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image" Target="../media/image18.png"></Relationship><Relationship Id="rId5" Type="http://schemas.openxmlformats.org/officeDocument/2006/relationships/image" Target="../media/image21.png"></Relationship><Relationship Id="rId4" Type="http://schemas.openxmlformats.org/officeDocument/2006/relationships/image" Target="../media/image20.png"></Relationship><Relationship Id="rId6" Type="http://schemas.openxmlformats.org/officeDocument/2006/relationships/slideLayout" Target="../slideLayouts/slideLayout3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image" Target="../media/image23.png"></Relationship><Relationship Id="rId5" Type="http://schemas.openxmlformats.org/officeDocument/2006/relationships/slideLayout" Target="../slideLayouts/slideLayout3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17.xml"></Relationship><Relationship Id="rId4" Type="http://schemas.openxmlformats.org/officeDocument/2006/relationships/slideLayout" Target="../slideLayouts/slideLayout3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4" Type="http://schemas.openxmlformats.org/officeDocument/2006/relationships/image" Target="../media/fImage1176188296334.png"></Relationship><Relationship Id="rId5" Type="http://schemas.openxmlformats.org/officeDocument/2006/relationships/slideLayout" Target="../slideLayouts/slideLayout3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image" Target="../media/image27.png"></Relationship><Relationship Id="rId5" Type="http://schemas.openxmlformats.org/officeDocument/2006/relationships/slideLayout" Target="../slideLayouts/slideLayout3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3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9.jpeg"></Relationship><Relationship Id="rId2" Type="http://schemas.openxmlformats.org/officeDocument/2006/relationships/notesSlide" Target="../notesSlides/notesSlide21.xml"></Relationship><Relationship Id="rId4" Type="http://schemas.openxmlformats.org/officeDocument/2006/relationships/image" Target="../media/image30.jpeg"></Relationship><Relationship Id="rId5" Type="http://schemas.openxmlformats.org/officeDocument/2006/relationships/slideLayout" Target="../slideLayouts/slideLayout3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1.jpeg"></Relationship><Relationship Id="rId2" Type="http://schemas.openxmlformats.org/officeDocument/2006/relationships/notesSlide" Target="../notesSlides/notesSlide22.xml"></Relationship><Relationship Id="rId4" Type="http://schemas.openxmlformats.org/officeDocument/2006/relationships/slideLayout" Target="../slideLayouts/slideLayout3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23.xml"></Relationship><Relationship Id="rId4" Type="http://schemas.openxmlformats.org/officeDocument/2006/relationships/slideLayout" Target="../slideLayouts/slideLayout4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32.png"></Relationship><Relationship Id="rId2" Type="http://schemas.openxmlformats.org/officeDocument/2006/relationships/notesSlide" Target="../notesSlides/notesSlide24.xml"></Relationship><Relationship Id="rId4" Type="http://schemas.openxmlformats.org/officeDocument/2006/relationships/slideLayout" Target="../slideLayouts/slideLayout3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notesSlide" Target="../notesSlides/notesSlide25.xml"></Relationship><Relationship Id="rId4" Type="http://schemas.openxmlformats.org/officeDocument/2006/relationships/slideLayout" Target="../slideLayouts/slideLayout3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34.png"></Relationship><Relationship Id="rId2" Type="http://schemas.openxmlformats.org/officeDocument/2006/relationships/notesSlide" Target="../notesSlides/notesSlide26.xml"></Relationship><Relationship Id="rId4" Type="http://schemas.openxmlformats.org/officeDocument/2006/relationships/slideLayout" Target="../slideLayouts/slideLayout3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35.jpg"></Relationship><Relationship Id="rId2" Type="http://schemas.openxmlformats.org/officeDocument/2006/relationships/notesSlide" Target="../notesSlides/notesSlide27.xml"></Relationship><Relationship Id="rId4" Type="http://schemas.openxmlformats.org/officeDocument/2006/relationships/image" Target="../media/image36.jpg"></Relationship><Relationship Id="rId5" Type="http://schemas.openxmlformats.org/officeDocument/2006/relationships/slideLayout" Target="../slideLayouts/slideLayout3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notesSlide" Target="../notesSlides/notesSlide28.xml"></Relationship><Relationship Id="rId3" Type="http://schemas.openxmlformats.org/officeDocument/2006/relationships/slideLayout" Target="../slideLayouts/slideLayout3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29.xml"></Relationship><Relationship Id="rId4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4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0.xml"></Relationship><Relationship Id="rId4" Type="http://schemas.openxmlformats.org/officeDocument/2006/relationships/slideLayout" Target="../slideLayouts/slideLayout4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31.xml"></Relationship><Relationship Id="rId5" Type="http://schemas.openxmlformats.org/officeDocument/2006/relationships/image" Target="../media/image40.png"></Relationship><Relationship Id="rId4" Type="http://schemas.openxmlformats.org/officeDocument/2006/relationships/image" Target="../media/image39.png"></Relationship><Relationship Id="rId6" Type="http://schemas.openxmlformats.org/officeDocument/2006/relationships/slideLayout" Target="../slideLayouts/slideLayout3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notesSlide" Target="../notesSlides/notesSlide32.xml"></Relationship><Relationship Id="rId6" Type="http://schemas.openxmlformats.org/officeDocument/2006/relationships/image" Target="../media/image44.png"></Relationship><Relationship Id="rId5" Type="http://schemas.openxmlformats.org/officeDocument/2006/relationships/image" Target="../media/image43.png"></Relationship><Relationship Id="rId4" Type="http://schemas.openxmlformats.org/officeDocument/2006/relationships/image" Target="../media/image42.png"></Relationship><Relationship Id="rId7" Type="http://schemas.openxmlformats.org/officeDocument/2006/relationships/slideLayout" Target="../slideLayouts/slideLayout3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notesSlide" Target="../notesSlides/notesSlide33.xml"></Relationship><Relationship Id="rId5" Type="http://schemas.openxmlformats.org/officeDocument/2006/relationships/image" Target="../media/image47.png"></Relationship><Relationship Id="rId4" Type="http://schemas.openxmlformats.org/officeDocument/2006/relationships/image" Target="../media/image46.png"></Relationship><Relationship Id="rId6" Type="http://schemas.openxmlformats.org/officeDocument/2006/relationships/slideLayout" Target="../slideLayouts/slideLayout3.xml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48.png"></Relationship><Relationship Id="rId7" Type="http://schemas.openxmlformats.org/officeDocument/2006/relationships/image" Target="../media/image52.png"></Relationship><Relationship Id="rId2" Type="http://schemas.openxmlformats.org/officeDocument/2006/relationships/notesSlide" Target="../notesSlides/notesSlide34.xml"></Relationship><Relationship Id="rId6" Type="http://schemas.openxmlformats.org/officeDocument/2006/relationships/image" Target="../media/image51.png"></Relationship><Relationship Id="rId5" Type="http://schemas.openxmlformats.org/officeDocument/2006/relationships/image" Target="../media/image50.png"></Relationship><Relationship Id="rId4" Type="http://schemas.openxmlformats.org/officeDocument/2006/relationships/image" Target="../media/image49.png"></Relationship><Relationship Id="rId8" Type="http://schemas.openxmlformats.org/officeDocument/2006/relationships/slideLayout" Target="../slideLayouts/slideLayout3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51.png"></Relationship><Relationship Id="rId2" Type="http://schemas.openxmlformats.org/officeDocument/2006/relationships/notesSlide" Target="../notesSlides/notesSlide35.xml"></Relationship><Relationship Id="rId5" Type="http://schemas.openxmlformats.org/officeDocument/2006/relationships/image" Target="../media/image53.jpg"></Relationship><Relationship Id="rId4" Type="http://schemas.openxmlformats.org/officeDocument/2006/relationships/image" Target="../media/image52.png"></Relationship><Relationship Id="rId6" Type="http://schemas.openxmlformats.org/officeDocument/2006/relationships/slideLayout" Target="../slideLayouts/slideLayout3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notesSlide" Target="../notesSlides/notesSlide36.xml"></Relationship><Relationship Id="rId3" Type="http://schemas.openxmlformats.org/officeDocument/2006/relationships/slideLayout" Target="../slideLayouts/slideLayout3.xml"></Relationship></Relationships>
</file>

<file path=ppt/slides/_rels/slide37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37.xml"></Relationship><Relationship Id="rId4" Type="http://schemas.openxmlformats.org/officeDocument/2006/relationships/slideLayout" Target="../slideLayouts/slideLayout4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4.xml"></Relationship><Relationship Id="rId4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notesSlide" Target="../notesSlides/notesSlide6.xml"></Relationship><Relationship Id="rId6" Type="http://schemas.openxmlformats.org/officeDocument/2006/relationships/image" Target="../media/image7.png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5.png"></Relationship><Relationship Id="rId7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7.xml"></Relationship><Relationship Id="rId6" Type="http://schemas.openxmlformats.org/officeDocument/2006/relationships/image" Target="../media/image9.png"></Relationship><Relationship Id="rId5" Type="http://schemas.openxmlformats.org/officeDocument/2006/relationships/image" Target="../media/image6.png"></Relationship><Relationship Id="rId4" Type="http://schemas.openxmlformats.org/officeDocument/2006/relationships/image" Target="../media/image4.png"></Relationship><Relationship Id="rId7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8.xml"></Relationship><Relationship Id="rId4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9.xml"></Relationship><Relationship Id="rId4" Type="http://schemas.openxmlformats.org/officeDocument/2006/relationships/slideLayout" Target="../slideLayouts/slideLayout4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4405" y="72390"/>
            <a:ext cx="3667760" cy="3688080"/>
          </a:xfrm>
          <a:prstGeom prst="rect">
            <a:avLst/>
          </a:prstGeom>
          <a:noFill/>
        </p:spPr>
      </p:pic>
      <p:sp>
        <p:nvSpPr>
          <p:cNvPr id="3" name="텍스트 개체 틀 2"/>
          <p:cNvSpPr txBox="1">
            <a:spLocks/>
          </p:cNvSpPr>
          <p:nvPr>
            <p:ph type="body" sz="quarter" idx="10"/>
          </p:nvPr>
        </p:nvSpPr>
        <p:spPr>
          <a:xfrm rot="0">
            <a:off x="610235" y="2272030"/>
            <a:ext cx="7089140" cy="6375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6600" cap="none" dirty="0" smtClean="0" b="0" strike="noStrike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6600" cap="none" dirty="0" smtClean="0" b="0" strike="noStrike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sz="quarter" idx="11"/>
          </p:nvPr>
        </p:nvSpPr>
        <p:spPr>
          <a:xfrm rot="0">
            <a:off x="1089025" y="4262755"/>
            <a:ext cx="4552950" cy="34798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dist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7C7678"/>
                </a:solidFill>
                <a:latin typeface="-윤고딕320" charset="0"/>
                <a:ea typeface="-윤고딕320" charset="0"/>
              </a:rPr>
              <a:t>송병길 김현경 김민석</a:t>
            </a:r>
            <a:endParaRPr lang="ko-KR" altLang="en-US" sz="2400" cap="none" dirty="0" smtClean="0" b="0" strike="noStrike">
              <a:solidFill>
                <a:srgbClr val="7C7678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82880" y="6077585"/>
            <a:ext cx="2724150" cy="575945"/>
          </a:xfrm>
          <a:prstGeom prst="rect">
            <a:avLst/>
          </a:prstGeom>
          <a:solidFill>
            <a:srgbClr val="42424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latin typeface="-윤고딕340" charset="0"/>
                <a:ea typeface="-윤고딕340" charset="0"/>
              </a:rPr>
              <a:t>2019</a:t>
            </a:r>
            <a:r>
              <a:rPr lang="ko-KR" altLang="en-US" sz="2500" b="0" strike="noStrike" cap="none" dirty="0">
                <a:latin typeface="-윤고딕340" charset="0"/>
                <a:ea typeface="-윤고딕340" charset="0"/>
              </a:rPr>
              <a:t>년 </a:t>
            </a:r>
            <a:r>
              <a:rPr lang="en-US" altLang="ko-KR" sz="2500" b="0" strike="noStrike" cap="none" dirty="0">
                <a:latin typeface="-윤고딕340" charset="0"/>
                <a:ea typeface="-윤고딕340" charset="0"/>
              </a:rPr>
              <a:t>01</a:t>
            </a:r>
            <a:r>
              <a:rPr lang="ko-KR" altLang="en-US" sz="2500" b="0" strike="noStrike" cap="none" dirty="0">
                <a:latin typeface="-윤고딕340" charset="0"/>
                <a:ea typeface="-윤고딕340" charset="0"/>
              </a:rPr>
              <a:t>월 </a:t>
            </a:r>
            <a:r>
              <a:rPr lang="en-US" altLang="ko-KR" sz="2500" b="0" strike="noStrike" cap="none" dirty="0">
                <a:latin typeface="-윤고딕340" charset="0"/>
                <a:ea typeface="-윤고딕340" charset="0"/>
              </a:rPr>
              <a:t>07</a:t>
            </a:r>
            <a:r>
              <a:rPr lang="ko-KR" altLang="en-US" sz="2500" b="0" strike="noStrike" cap="none" dirty="0">
                <a:latin typeface="-윤고딕340" charset="0"/>
                <a:ea typeface="-윤고딕340" charset="0"/>
              </a:rPr>
              <a:t>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4F9009-FF3C-4169-8FDC-F590FD50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80" y="3327400"/>
            <a:ext cx="578612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7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4431030" y="1205865"/>
            <a:ext cx="3176905" cy="596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main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6971665" y="2548890"/>
            <a:ext cx="233489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registation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8748395" y="1575435"/>
            <a:ext cx="1527175" cy="676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Admin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2018665" y="2555875"/>
            <a:ext cx="198818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shopping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6015990" y="1954530"/>
            <a:ext cx="2734945" cy="190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도형 10"/>
          <p:cNvCxnSpPr/>
          <p:nvPr/>
        </p:nvCxnSpPr>
        <p:spPr>
          <a:xfrm>
            <a:off x="6039485" y="2168525"/>
            <a:ext cx="216471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도형 11"/>
          <p:cNvSpPr>
            <a:spLocks/>
          </p:cNvSpPr>
          <p:nvPr/>
        </p:nvSpPr>
        <p:spPr>
          <a:xfrm>
            <a:off x="2924175" y="3354070"/>
            <a:ext cx="136969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list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2924175" y="4164330"/>
            <a:ext cx="136969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detail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13"/>
          <p:cNvCxnSpPr/>
          <p:nvPr/>
        </p:nvCxnSpPr>
        <p:spPr>
          <a:xfrm rot="5400000">
            <a:off x="4138295" y="675640"/>
            <a:ext cx="756285" cy="3006725"/>
          </a:xfrm>
          <a:prstGeom prst="bentConnector3">
            <a:avLst>
              <a:gd name="adj1" fmla="val 50042"/>
            </a:avLst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도형 14"/>
          <p:cNvCxnSpPr/>
          <p:nvPr/>
        </p:nvCxnSpPr>
        <p:spPr>
          <a:xfrm>
            <a:off x="8178800" y="2177415"/>
            <a:ext cx="1905" cy="375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도형 15"/>
          <p:cNvSpPr>
            <a:spLocks/>
          </p:cNvSpPr>
          <p:nvPr/>
        </p:nvSpPr>
        <p:spPr>
          <a:xfrm>
            <a:off x="8020685" y="3348990"/>
            <a:ext cx="145986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signin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8020685" y="4159250"/>
            <a:ext cx="147129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signup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916555" y="4994910"/>
            <a:ext cx="136842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cart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79980" y="3171825"/>
            <a:ext cx="549910" cy="2184400"/>
            <a:chOff x="2379980" y="3171825"/>
            <a:chExt cx="549910" cy="2184400"/>
          </a:xfrm>
        </p:grpSpPr>
        <p:cxnSp>
          <p:nvCxnSpPr>
            <p:cNvPr id="30" name="도형 29"/>
            <p:cNvCxnSpPr/>
            <p:nvPr/>
          </p:nvCxnSpPr>
          <p:spPr>
            <a:xfrm>
              <a:off x="2379980" y="3171825"/>
              <a:ext cx="1905" cy="218503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도형 30"/>
            <p:cNvCxnSpPr/>
            <p:nvPr/>
          </p:nvCxnSpPr>
          <p:spPr>
            <a:xfrm flipH="1" flipV="1">
              <a:off x="2389505" y="3648710"/>
              <a:ext cx="535305" cy="190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도형 31"/>
            <p:cNvCxnSpPr>
              <a:stCxn id="15" idx="1"/>
            </p:cNvCxnSpPr>
            <p:nvPr/>
          </p:nvCxnSpPr>
          <p:spPr>
            <a:xfrm flipH="1">
              <a:off x="2381250" y="4469130"/>
              <a:ext cx="544195" cy="444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도형 32"/>
            <p:cNvCxnSpPr/>
            <p:nvPr/>
          </p:nvCxnSpPr>
          <p:spPr>
            <a:xfrm flipH="1">
              <a:off x="2381250" y="5344795"/>
              <a:ext cx="549275" cy="190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도형 33"/>
          <p:cNvCxnSpPr/>
          <p:nvPr/>
        </p:nvCxnSpPr>
        <p:spPr>
          <a:xfrm flipH="1" flipV="1">
            <a:off x="2389505" y="3648710"/>
            <a:ext cx="535305" cy="190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>
            <a:off x="7354570" y="3171190"/>
            <a:ext cx="1905" cy="129857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도형 35"/>
          <p:cNvCxnSpPr/>
          <p:nvPr/>
        </p:nvCxnSpPr>
        <p:spPr>
          <a:xfrm flipH="1">
            <a:off x="7354570" y="3653790"/>
            <a:ext cx="667385" cy="190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도형 36"/>
          <p:cNvCxnSpPr/>
          <p:nvPr/>
        </p:nvCxnSpPr>
        <p:spPr>
          <a:xfrm flipH="1">
            <a:off x="7359015" y="4464050"/>
            <a:ext cx="663575" cy="190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도형 37"/>
          <p:cNvCxnSpPr/>
          <p:nvPr/>
        </p:nvCxnSpPr>
        <p:spPr>
          <a:xfrm flipH="1" flipV="1">
            <a:off x="4026535" y="2850515"/>
            <a:ext cx="535305" cy="190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도형 38"/>
          <p:cNvSpPr>
            <a:spLocks/>
          </p:cNvSpPr>
          <p:nvPr/>
        </p:nvSpPr>
        <p:spPr>
          <a:xfrm>
            <a:off x="4563110" y="2553335"/>
            <a:ext cx="1988185" cy="611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latin typeface="맑은 고딕" charset="0"/>
                <a:ea typeface="맑은 고딕" charset="0"/>
              </a:rPr>
              <a:t>analysis</a:t>
            </a:r>
            <a:endParaRPr lang="ko-KR" altLang="en-US" sz="3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텍스트 개체 틀 39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62" name="그룹 61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63" name="직사각형 62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프로젝트 - 웹 설계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4" name="직사각형 63"/>
            <p:cNvSpPr>
              <a:spLocks/>
            </p:cNvSpPr>
            <p:nvPr/>
          </p:nvSpPr>
          <p:spPr>
            <a:xfrm>
              <a:off x="102235" y="53975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65" name="도형 64"/>
            <p:cNvCxnSpPr/>
            <p:nvPr/>
          </p:nvCxnSpPr>
          <p:spPr>
            <a:xfrm>
              <a:off x="1143000" y="584835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73785" y="1571625"/>
            <a:ext cx="4772660" cy="4003040"/>
            <a:chOff x="1073785" y="1571625"/>
            <a:chExt cx="4772660" cy="4003040"/>
          </a:xfrm>
        </p:grpSpPr>
        <p:sp>
          <p:nvSpPr>
            <p:cNvPr id="13" name="도형 12"/>
            <p:cNvSpPr>
              <a:spLocks/>
            </p:cNvSpPr>
            <p:nvPr/>
          </p:nvSpPr>
          <p:spPr>
            <a:xfrm>
              <a:off x="1073785" y="1758315"/>
              <a:ext cx="4773295" cy="38169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텍스트 상자 13"/>
            <p:cNvSpPr txBox="1">
              <a:spLocks/>
            </p:cNvSpPr>
            <p:nvPr/>
          </p:nvSpPr>
          <p:spPr>
            <a:xfrm>
              <a:off x="2159000" y="1571625"/>
              <a:ext cx="1382395" cy="371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89535" tIns="46355" rIns="89535" bIns="46355" numCol="1" anchor="t">
              <a:noAutofit/>
            </a:bodyPr>
            <a:lstStyle/>
            <a:p>
              <a:pPr marL="0" indent="0" algn="l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ecommerce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4"/>
            <p:cNvSpPr>
              <a:spLocks/>
            </p:cNvSpPr>
            <p:nvPr/>
          </p:nvSpPr>
          <p:spPr>
            <a:xfrm>
              <a:off x="1390650" y="2167890"/>
              <a:ext cx="4164965" cy="17037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텍스트 상자 15"/>
            <p:cNvSpPr txBox="1">
              <a:spLocks/>
            </p:cNvSpPr>
            <p:nvPr/>
          </p:nvSpPr>
          <p:spPr>
            <a:xfrm>
              <a:off x="2952115" y="2051050"/>
              <a:ext cx="713105" cy="371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9535" tIns="46355" rIns="89535" bIns="46355" numCol="1" anchor="t">
              <a:noAutofit/>
            </a:bodyPr>
            <a:lstStyle/>
            <a:p>
              <a:pPr marL="0" indent="0" algn="l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shop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16"/>
            <p:cNvSpPr>
              <a:spLocks/>
            </p:cNvSpPr>
            <p:nvPr/>
          </p:nvSpPr>
          <p:spPr>
            <a:xfrm>
              <a:off x="1389380" y="4105910"/>
              <a:ext cx="4156075" cy="1165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2954020" y="3989070"/>
              <a:ext cx="713105" cy="371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89535" tIns="46355" rIns="89535" bIns="46355" numCol="1" anchor="t">
              <a:noAutofit/>
            </a:bodyPr>
            <a:lstStyle/>
            <a:p>
              <a:pPr marL="0" indent="0" algn="l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cart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2251710" y="2516505"/>
              <a:ext cx="2102485" cy="12020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상품정보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상품상세보기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회원등록/가입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시각화 분석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텍스트 상자 19"/>
            <p:cNvSpPr txBox="1">
              <a:spLocks/>
            </p:cNvSpPr>
            <p:nvPr/>
          </p:nvSpPr>
          <p:spPr>
            <a:xfrm>
              <a:off x="2170430" y="4535805"/>
              <a:ext cx="2277745" cy="371475"/>
            </a:xfrm>
            <a:prstGeom prst="rect">
              <a:avLst/>
            </a:prstGeom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vert="horz" wrap="square" lIns="89535" tIns="46355" rIns="89535" bIns="46355" numCol="1" anchor="t">
              <a:noAutofit/>
            </a:bodyPr>
            <a:lstStyle/>
            <a:p>
              <a:pPr marL="0" indent="0" algn="l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>
                  <a:latin typeface="맑은 고딕" charset="0"/>
                  <a:ea typeface="맑은 고딕" charset="0"/>
                </a:rPr>
                <a:t>장바구니 기능 구현</a:t>
              </a: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14" b="38436"/>
          <a:stretch>
            <a:fillRect/>
          </a:stretch>
        </p:blipFill>
        <p:spPr>
          <a:xfrm>
            <a:off x="6447790" y="1256665"/>
            <a:ext cx="2527935" cy="1840865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4" t="61396" r="1054" b="-176"/>
          <a:stretch>
            <a:fillRect/>
          </a:stretch>
        </p:blipFill>
        <p:spPr>
          <a:xfrm>
            <a:off x="6447155" y="3274695"/>
            <a:ext cx="2526665" cy="2696845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" b="58672"/>
          <a:stretch>
            <a:fillRect/>
          </a:stretch>
        </p:blipFill>
        <p:spPr>
          <a:xfrm>
            <a:off x="9213850" y="3356610"/>
            <a:ext cx="2638425" cy="2616835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87180" y="1254760"/>
            <a:ext cx="2643505" cy="2016125"/>
          </a:xfrm>
          <a:prstGeom prst="rect">
            <a:avLst/>
          </a:prstGeom>
          <a:noFill/>
        </p:spPr>
      </p:pic>
      <p:sp>
        <p:nvSpPr>
          <p:cNvPr id="26" name="텍스트 개체 틀 25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67" name="그룹 6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68" name="직사각형 6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프로젝트 - 앱 생성/프로젝트 프레임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9" name="직사각형 6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70" name="도형 6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 txBox="1">
            <a:spLocks noGrp="1"/>
          </p:cNvSpPr>
          <p:nvPr>
            <p:ph idx="23"/>
          </p:nvPr>
        </p:nvSpPr>
        <p:spPr>
          <a:xfrm>
            <a:off x="861060" y="1136015"/>
            <a:ext cx="110763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 프로젝트의 환경/목차(URL) 정의 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37728" r="42910" b="29162"/>
          <a:stretch>
            <a:fillRect/>
          </a:stretch>
        </p:blipFill>
        <p:spPr>
          <a:xfrm>
            <a:off x="6235065" y="1863090"/>
            <a:ext cx="5573395" cy="358965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0590" y="1863090"/>
            <a:ext cx="5031105" cy="3858895"/>
          </a:xfrm>
          <a:prstGeom prst="rect">
            <a:avLst/>
          </a:prstGeom>
          <a:noFill/>
        </p:spPr>
      </p:pic>
      <p:sp>
        <p:nvSpPr>
          <p:cNvPr id="8" name="텍스트 개체 틀 7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72" name="그룹 7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73" name="직사각형 7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프로젝트 - ecommerce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4" name="직사각형 7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75" name="도형 7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 descr="C:/Users/Playdata/AppData/Roaming/PolarisOffice/ETemp/13532_8737160/fImage332410809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28444" r="60255" b="27712"/>
          <a:stretch>
            <a:fillRect/>
          </a:stretch>
        </p:blipFill>
        <p:spPr>
          <a:xfrm rot="0">
            <a:off x="8747125" y="1577975"/>
            <a:ext cx="2585720" cy="300799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82" name="그림 81" descr="C:/Users/Playdata/AppData/Roaming/PolarisOffice/ETemp/13532_8737160/fImage216817810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67460" y="1379220"/>
            <a:ext cx="7245985" cy="4673600"/>
          </a:xfrm>
          <a:prstGeom prst="rect"/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rot="0">
            <a:off x="1073150" y="1935480"/>
            <a:ext cx="3239135" cy="4324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① 카테고리별 상품보기</a:t>
            </a:r>
            <a:endParaRPr lang="ko-KR" altLang="en-US" sz="22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 rot="0">
            <a:off x="4208780" y="1958340"/>
            <a:ext cx="4298315" cy="422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② 로그인/로그아웃 및 회원가입</a:t>
            </a:r>
            <a:endParaRPr lang="ko-KR" altLang="en-US" sz="22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 rot="0">
            <a:off x="1329055" y="3206115"/>
            <a:ext cx="2508250" cy="410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⑤ 분석기능</a:t>
            </a:r>
            <a:endParaRPr lang="ko-KR" altLang="en-US" sz="22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 rot="0">
            <a:off x="1424940" y="5346700"/>
            <a:ext cx="3073400" cy="4108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③ 각 상품의 기본정보</a:t>
            </a:r>
            <a:endParaRPr lang="ko-KR" altLang="en-US" sz="22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 rot="0">
            <a:off x="8820150" y="4692650"/>
            <a:ext cx="2508250" cy="7308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④ 상품 상세정보,</a:t>
            </a:r>
            <a:endParaRPr lang="ko-KR" altLang="en-US" sz="22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장바구니 옮기기</a:t>
            </a:r>
            <a:endParaRPr lang="ko-KR" altLang="en-US" sz="22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3" name="도형 42"/>
          <p:cNvCxnSpPr/>
          <p:nvPr/>
        </p:nvCxnSpPr>
        <p:spPr>
          <a:xfrm rot="0">
            <a:off x="1277620" y="2326640"/>
            <a:ext cx="1270" cy="781050"/>
          </a:xfrm>
          <a:prstGeom prst="line"/>
          <a:ln w="6350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도형 43"/>
          <p:cNvCxnSpPr/>
          <p:nvPr/>
        </p:nvCxnSpPr>
        <p:spPr>
          <a:xfrm rot="0">
            <a:off x="1543050" y="3616325"/>
            <a:ext cx="1270" cy="186690"/>
          </a:xfrm>
          <a:prstGeom prst="line"/>
          <a:ln w="6350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44"/>
          <p:cNvCxnSpPr/>
          <p:nvPr/>
        </p:nvCxnSpPr>
        <p:spPr>
          <a:xfrm rot="0">
            <a:off x="7144385" y="1637030"/>
            <a:ext cx="1905" cy="269875"/>
          </a:xfrm>
          <a:prstGeom prst="line"/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45"/>
          <p:cNvCxnSpPr/>
          <p:nvPr/>
        </p:nvCxnSpPr>
        <p:spPr>
          <a:xfrm rot="0">
            <a:off x="3668395" y="2679700"/>
            <a:ext cx="1270" cy="2639695"/>
          </a:xfrm>
          <a:prstGeom prst="line"/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 rot="0">
            <a:off x="-3810" y="-29210"/>
            <a:ext cx="12195810" cy="1049020"/>
            <a:chOff x="-3810" y="-29210"/>
            <a:chExt cx="12195810" cy="1049020"/>
          </a:xfrm>
        </p:grpSpPr>
        <p:grpSp>
          <p:nvGrpSpPr>
            <p:cNvPr id="77" name="그룹 76"/>
            <p:cNvGrpSpPr/>
            <p:nvPr/>
          </p:nvGrpSpPr>
          <p:grpSpPr>
            <a:xfrm rot="0">
              <a:off x="-3810" y="-29210"/>
              <a:ext cx="12195810" cy="1049020"/>
              <a:chOff x="-3810" y="-29210"/>
              <a:chExt cx="12195810" cy="1049020"/>
            </a:xfrm>
          </p:grpSpPr>
          <p:sp>
            <p:nvSpPr>
              <p:cNvPr id="78" name="도형 77"/>
              <p:cNvSpPr>
                <a:spLocks/>
              </p:cNvSpPr>
              <p:nvPr/>
            </p:nvSpPr>
            <p:spPr>
              <a:xfrm rot="0">
                <a:off x="-3810" y="-29210"/>
                <a:ext cx="12195810" cy="1049020"/>
              </a:xfrm>
              <a:prstGeom prst="rect"/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cap="none" dirty="0" smtClean="0" b="1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cap="none" dirty="0" smtClean="0" b="0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cap="none" dirty="0" smtClean="0" b="0" strike="noStrike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shop | 상품정보 템플릿</a:t>
                </a:r>
                <a:endParaRPr lang="ko-KR" altLang="en-US" sz="2200" cap="none" dirty="0" smtClean="0" b="0" strike="noStrike">
                  <a:solidFill>
                    <a:srgbClr val="FFFFFE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9" name="도형 78"/>
            <p:cNvSpPr>
              <a:spLocks/>
            </p:cNvSpPr>
            <p:nvPr/>
          </p:nvSpPr>
          <p:spPr>
            <a:xfrm rot="0">
              <a:off x="102235" y="39370"/>
              <a:ext cx="905510" cy="899160"/>
            </a:xfrm>
            <a:prstGeom prst="rect"/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cap="none" dirty="0" smtClean="0" b="0" strike="noStrike">
                  <a:latin typeface="-윤고딕340" charset="0"/>
                  <a:ea typeface="-윤고딕340" charset="0"/>
                </a:rPr>
                <a:t>2</a:t>
              </a:r>
              <a:endParaRPr lang="ko-KR" altLang="en-US" sz="3200" cap="none" dirty="0" smtClean="0" b="0" strike="noStrike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80" name="도형 79"/>
            <p:cNvCxnSpPr/>
            <p:nvPr/>
          </p:nvCxnSpPr>
          <p:spPr>
            <a:xfrm rot="0">
              <a:off x="1143000" y="570230"/>
              <a:ext cx="10845800" cy="1270"/>
            </a:xfrm>
            <a:prstGeom prst="line"/>
            <a:ln w="6350" cap="flat" cmpd="sng">
              <a:solidFill>
                <a:srgbClr val="FCC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텍스트 개체 틀 80"/>
          <p:cNvSpPr txBox="1">
            <a:spLocks/>
          </p:cNvSpPr>
          <p:nvPr>
            <p:ph type="body"/>
          </p:nvPr>
        </p:nvSpPr>
        <p:spPr>
          <a:xfrm rot="0">
            <a:off x="8558530" y="6163310"/>
            <a:ext cx="7089140" cy="63754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cap="none" dirty="0" smtClean="0" b="0" strike="noStrike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cap="none" dirty="0" smtClean="0" b="0" strike="noStrike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5155" y="1123950"/>
            <a:ext cx="8745855" cy="4861560"/>
          </a:xfrm>
          <a:prstGeom prst="rect">
            <a:avLst/>
          </a:prstGeom>
          <a:noFill/>
        </p:spPr>
      </p:pic>
      <p:sp>
        <p:nvSpPr>
          <p:cNvPr id="7" name="텍스트 개체 틀 6"/>
          <p:cNvSpPr txBox="1">
            <a:spLocks noGrp="1"/>
          </p:cNvSpPr>
          <p:nvPr>
            <p:ph type="body" idx="27"/>
          </p:nvPr>
        </p:nvSpPr>
        <p:spPr>
          <a:xfrm>
            <a:off x="8558530" y="6147435"/>
            <a:ext cx="6768465" cy="6070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87" name="그룹 8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88" name="직사각형 8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shop | 상품정보/상품상세정보 기능 구현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89" name="직사각형 8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90" name="도형 8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 noGrp="1"/>
          </p:cNvSpPr>
          <p:nvPr>
            <p:ph type="body" idx="28"/>
          </p:nvPr>
        </p:nvSpPr>
        <p:spPr>
          <a:xfrm>
            <a:off x="8558530" y="6147435"/>
            <a:ext cx="6768465" cy="6070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92" name="그룹 9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93" name="직사각형 9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shop | 회원가입 템플릿 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94" name="직사각형 9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95" name="도형 9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5" y="1255395"/>
            <a:ext cx="6684010" cy="3412490"/>
          </a:xfrm>
          <a:prstGeom prst="rect">
            <a:avLst/>
          </a:prstGeom>
          <a:noFill/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" y="1390650"/>
            <a:ext cx="5058410" cy="14103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960370"/>
            <a:ext cx="5010785" cy="2429510"/>
          </a:xfrm>
          <a:prstGeom prst="rect">
            <a:avLst/>
          </a:prstGeom>
          <a:noFill/>
        </p:spPr>
      </p:pic>
      <p:sp>
        <p:nvSpPr>
          <p:cNvPr id="99" name="텍스트 상자 98"/>
          <p:cNvSpPr txBox="1">
            <a:spLocks/>
          </p:cNvSpPr>
          <p:nvPr/>
        </p:nvSpPr>
        <p:spPr>
          <a:xfrm>
            <a:off x="7852410" y="1968500"/>
            <a:ext cx="3927475" cy="431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① 장고 제공폼에 email 추가</a:t>
            </a:r>
            <a:endParaRPr lang="ko-KR" altLang="en-US" sz="2200" b="0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" name="텍스트 상자 100"/>
          <p:cNvSpPr txBox="1">
            <a:spLocks/>
          </p:cNvSpPr>
          <p:nvPr/>
        </p:nvSpPr>
        <p:spPr>
          <a:xfrm>
            <a:off x="8043545" y="4032885"/>
            <a:ext cx="3752215" cy="889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② 회원가입 실패시 메시지                　 페이지 내 출력</a:t>
            </a:r>
            <a:endParaRPr lang="ko-KR" altLang="en-US" sz="2200" b="0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20" y="4805045"/>
            <a:ext cx="5096510" cy="115316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103" name="도형 102"/>
          <p:cNvCxnSpPr/>
          <p:nvPr/>
        </p:nvCxnSpPr>
        <p:spPr>
          <a:xfrm>
            <a:off x="8064500" y="4159250"/>
            <a:ext cx="635" cy="556260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텍스트 상자 103"/>
          <p:cNvSpPr txBox="1">
            <a:spLocks/>
          </p:cNvSpPr>
          <p:nvPr/>
        </p:nvSpPr>
        <p:spPr>
          <a:xfrm>
            <a:off x="587375" y="3850005"/>
            <a:ext cx="4342765" cy="4210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③ 회원가입 후 로그인/로그아웃 </a:t>
            </a:r>
            <a:endParaRPr lang="ko-KR" altLang="en-US" sz="2200" b="0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 txBox="1">
            <a:spLocks noGrp="1"/>
          </p:cNvSpPr>
          <p:nvPr>
            <p:ph idx="24"/>
          </p:nvPr>
        </p:nvSpPr>
        <p:spPr>
          <a:xfrm>
            <a:off x="1218565" y="58166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인덱스 및 회원가입 기능 구현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0745" y="1365250"/>
            <a:ext cx="6369685" cy="297116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9060" y="2128520"/>
            <a:ext cx="6750685" cy="3408045"/>
          </a:xfrm>
          <a:prstGeom prst="rect">
            <a:avLst/>
          </a:prstGeom>
          <a:noFill/>
        </p:spPr>
      </p:pic>
      <p:sp>
        <p:nvSpPr>
          <p:cNvPr id="9" name="텍스트 개체 틀 8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92" name="그룹 9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93" name="직사각형 9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shop | 회원가입 기능 구현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94" name="직사각형 9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95" name="도형 9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0" y="1127125"/>
            <a:ext cx="6493510" cy="4794885"/>
          </a:xfrm>
          <a:prstGeom prst="rect">
            <a:avLst/>
          </a:prstGeom>
          <a:noFill/>
        </p:spPr>
      </p:pic>
      <p:sp>
        <p:nvSpPr>
          <p:cNvPr id="8" name="텍스트 개체 틀 7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97" name="그룹 9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98" name="직사각형 9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shop | 분석을 위한 차트 시각화 구현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99" name="직사각형 9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00" name="도형 9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700530" y="2372995"/>
            <a:ext cx="2332355" cy="432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① 상품정보 연동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858510" y="3458845"/>
            <a:ext cx="3857625" cy="432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② 추가(수정)/삭제 기능 추가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8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02" name="그룹 10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03" name="직사각형 10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cart | 장바구니 템플릿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04" name="직사각형 10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05" name="도형 10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6" name="그림 105" descr="C:/Users/Playdata/AppData/Roaming/PolarisOffice/ETemp/13532_8737160/fImage117618829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0770" y="1504315"/>
            <a:ext cx="10363200" cy="3849370"/>
          </a:xfrm>
          <a:prstGeom prst="rect"/>
          <a:noFill/>
        </p:spPr>
      </p:pic>
      <p:sp>
        <p:nvSpPr>
          <p:cNvPr id="107" name="텍스트 상자 106"/>
          <p:cNvSpPr txBox="1">
            <a:spLocks/>
          </p:cNvSpPr>
          <p:nvPr/>
        </p:nvSpPr>
        <p:spPr>
          <a:xfrm rot="0">
            <a:off x="4982210" y="3347720"/>
            <a:ext cx="3928110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수량 수정, 삭제 등</a:t>
            </a:r>
            <a:endParaRPr lang="ko-KR" altLang="en-US" sz="22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장바구니에 담은 상품 정보</a:t>
            </a:r>
            <a:endParaRPr lang="ko-KR" altLang="en-US" sz="22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626235" y="1776095"/>
            <a:ext cx="3419475" cy="4324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① 상품정보 연동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752465" y="2890520"/>
            <a:ext cx="4237355" cy="4324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② 추가(수정)/삭제 기능 추가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 r="25655" b="36854"/>
          <a:stretch>
            <a:fillRect/>
          </a:stretch>
        </p:blipFill>
        <p:spPr>
          <a:xfrm>
            <a:off x="2289175" y="1272540"/>
            <a:ext cx="5156835" cy="452247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25099" r="52991" b="32264"/>
          <a:stretch>
            <a:fillRect/>
          </a:stretch>
        </p:blipFill>
        <p:spPr>
          <a:xfrm>
            <a:off x="6281420" y="2211070"/>
            <a:ext cx="4530090" cy="3797935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11" name="텍스트 개체 틀 10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07" name="그룹 10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08" name="직사각형 10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앱/데이터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- cart | 장바구니 로직 구현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09" name="직사각형 10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10" name="도형 10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22"/>
          <p:cNvSpPr txBox="1">
            <a:spLocks noGrp="1"/>
          </p:cNvSpPr>
          <p:nvPr>
            <p:ph type="body" sz="quarter" idx="11"/>
          </p:nvPr>
        </p:nvSpPr>
        <p:spPr>
          <a:xfrm>
            <a:off x="3669030" y="1597025"/>
            <a:ext cx="960755" cy="7435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2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22" name="텍스트 개체 틀 21"/>
          <p:cNvSpPr txBox="1">
            <a:spLocks noGrp="1"/>
          </p:cNvSpPr>
          <p:nvPr>
            <p:ph type="body" sz="quarter" idx="10"/>
          </p:nvPr>
        </p:nvSpPr>
        <p:spPr>
          <a:xfrm>
            <a:off x="1109980" y="1597025"/>
            <a:ext cx="960755" cy="7435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1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24" name="텍스트 개체 틀 23"/>
          <p:cNvSpPr txBox="1">
            <a:spLocks noGrp="1"/>
          </p:cNvSpPr>
          <p:nvPr>
            <p:ph type="body" sz="quarter" idx="12"/>
          </p:nvPr>
        </p:nvSpPr>
        <p:spPr>
          <a:xfrm>
            <a:off x="6296660" y="1570355"/>
            <a:ext cx="960755" cy="7715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3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body" sz="quarter" idx="13"/>
          </p:nvPr>
        </p:nvSpPr>
        <p:spPr>
          <a:xfrm>
            <a:off x="8881110" y="1570355"/>
            <a:ext cx="960755" cy="7715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 b="0" strike="noStrike" cap="none" dirty="0">
                <a:solidFill>
                  <a:srgbClr val="F6C14F"/>
                </a:solidFill>
                <a:latin typeface="-윤고딕350" charset="0"/>
                <a:ea typeface="-윤고딕350" charset="0"/>
              </a:rPr>
              <a:t>4</a:t>
            </a:r>
            <a:endParaRPr lang="ko-KR" altLang="en-US" sz="5400" b="0" strike="noStrike" cap="none" dirty="0">
              <a:solidFill>
                <a:srgbClr val="F6C14F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26" name="텍스트 개체 틀 25"/>
          <p:cNvSpPr txBox="1">
            <a:spLocks noGrp="1"/>
          </p:cNvSpPr>
          <p:nvPr>
            <p:ph type="body" sz="quarter" idx="14"/>
          </p:nvPr>
        </p:nvSpPr>
        <p:spPr>
          <a:xfrm>
            <a:off x="1458595" y="2520315"/>
            <a:ext cx="1644015" cy="4870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개요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30" name="텍스트 개체 틀 29"/>
          <p:cNvSpPr txBox="1">
            <a:spLocks noGrp="1"/>
          </p:cNvSpPr>
          <p:nvPr>
            <p:ph type="body" sz="quarter" idx="15"/>
          </p:nvPr>
        </p:nvSpPr>
        <p:spPr>
          <a:xfrm>
            <a:off x="4004310" y="2395855"/>
            <a:ext cx="1644015" cy="4870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설계/구현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31" name="텍스트 개체 틀 30"/>
          <p:cNvSpPr txBox="1">
            <a:spLocks noGrp="1"/>
          </p:cNvSpPr>
          <p:nvPr>
            <p:ph type="body" sz="quarter" idx="16"/>
          </p:nvPr>
        </p:nvSpPr>
        <p:spPr>
          <a:xfrm>
            <a:off x="6650990" y="2391410"/>
            <a:ext cx="1645285" cy="4870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분석/시연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32" name="텍스트 개체 틀 31"/>
          <p:cNvSpPr txBox="1">
            <a:spLocks noGrp="1"/>
          </p:cNvSpPr>
          <p:nvPr>
            <p:ph type="body" sz="quarter" idx="17"/>
          </p:nvPr>
        </p:nvSpPr>
        <p:spPr>
          <a:xfrm>
            <a:off x="9191625" y="2391410"/>
            <a:ext cx="1644015" cy="4870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rgbClr val="444444"/>
                </a:solidFill>
                <a:latin typeface="-윤고딕340" charset="0"/>
                <a:ea typeface="-윤고딕340" charset="0"/>
              </a:rPr>
              <a:t>소감</a:t>
            </a:r>
            <a:endParaRPr lang="ko-KR" altLang="en-US" sz="2800" b="0" strike="noStrike" cap="none" dirty="0">
              <a:solidFill>
                <a:srgbClr val="44444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33" name="세로 텍스트 개체 틀 32"/>
          <p:cNvSpPr txBox="1">
            <a:spLocks noGrp="1"/>
          </p:cNvSpPr>
          <p:nvPr>
            <p:ph type="body" sz="quarter" idx="18"/>
          </p:nvPr>
        </p:nvSpPr>
        <p:spPr>
          <a:xfrm>
            <a:off x="1458595" y="4141470"/>
            <a:ext cx="1645285" cy="1937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제품 소개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기능 정의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4" name="텍스트 개체 틀 33"/>
          <p:cNvSpPr txBox="1">
            <a:spLocks noGrp="1"/>
          </p:cNvSpPr>
          <p:nvPr>
            <p:ph type="body" sz="quarter" idx="19"/>
          </p:nvPr>
        </p:nvSpPr>
        <p:spPr>
          <a:xfrm>
            <a:off x="4004310" y="4104640"/>
            <a:ext cx="1645285" cy="1937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프로젝트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앱/데이터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5" name="텍스트 개체 틀 34"/>
          <p:cNvSpPr txBox="1">
            <a:spLocks noGrp="1"/>
          </p:cNvSpPr>
          <p:nvPr>
            <p:ph type="body" sz="quarter" idx="20"/>
          </p:nvPr>
        </p:nvSpPr>
        <p:spPr>
          <a:xfrm>
            <a:off x="6650990" y="4117340"/>
            <a:ext cx="1645285" cy="1937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분석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시연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6" name="텍스트 개체 틀 35"/>
          <p:cNvSpPr txBox="1">
            <a:spLocks noGrp="1"/>
          </p:cNvSpPr>
          <p:nvPr>
            <p:ph type="body" sz="quarter" idx="21"/>
          </p:nvPr>
        </p:nvSpPr>
        <p:spPr>
          <a:xfrm>
            <a:off x="8817610" y="4113530"/>
            <a:ext cx="2422525" cy="19373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문제점/해결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-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rgbClr val="7B7778"/>
                </a:solidFill>
                <a:latin typeface="-윤고딕310" charset="0"/>
                <a:ea typeface="-윤고딕310" charset="0"/>
              </a:rPr>
              <a:t>좋은점. 아쉬운 점</a:t>
            </a: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7B7778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0" name="텍스트 개체 틀 39"/>
          <p:cNvSpPr txBox="1">
            <a:spLocks noGrp="1"/>
          </p:cNvSpPr>
          <p:nvPr>
            <p:ph type="body" idx="26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47" name="그룹 46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48" name="직사각형 47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55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목   차</a:t>
                </a:r>
                <a:endParaRPr lang="ko-KR" altLang="en-US" sz="55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</p:txBody>
          </p:sp>
        </p:grpSp>
        <p:sp>
          <p:nvSpPr>
            <p:cNvPr id="49" name="직사각형 48"/>
            <p:cNvSpPr>
              <a:spLocks/>
            </p:cNvSpPr>
            <p:nvPr/>
          </p:nvSpPr>
          <p:spPr>
            <a:xfrm>
              <a:off x="102235" y="53975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0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0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626235" y="1776095"/>
            <a:ext cx="3419475" cy="4324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① 상품정보 연동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752465" y="2890520"/>
            <a:ext cx="4237355" cy="4324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② 추가(수정)/삭제 기능 추가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7644" r="44860" b="25508"/>
          <a:stretch>
            <a:fillRect/>
          </a:stretch>
        </p:blipFill>
        <p:spPr>
          <a:xfrm>
            <a:off x="5216525" y="1116330"/>
            <a:ext cx="6277610" cy="4869180"/>
          </a:xfrm>
          <a:prstGeom prst="rect">
            <a:avLst/>
          </a:prstGeom>
          <a:noFill/>
        </p:spPr>
      </p:pic>
      <p:sp>
        <p:nvSpPr>
          <p:cNvPr id="10" name="텍스트 개체 틀 9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12" name="그룹 11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13" name="직사각형 11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data | 모델 구현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14" name="직사각형 11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15" name="도형 11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7"/>
          <p:cNvSpPr txBox="1">
            <a:spLocks noGrp="1"/>
          </p:cNvSpPr>
          <p:nvPr>
            <p:ph idx="23"/>
          </p:nvPr>
        </p:nvSpPr>
        <p:spPr>
          <a:xfrm>
            <a:off x="810260" y="163322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 및 제품 모델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정의했던 규칙에 맞게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제품 이미지 추가,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카테고리를 FK로 받아와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카테고리별 상품보기 기능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626235" y="1776095"/>
            <a:ext cx="3419475" cy="4324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① 상품정보 연동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752465" y="2890520"/>
            <a:ext cx="4237355" cy="43243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② 추가(수정)/삭제 기능 추가</a:t>
            </a:r>
            <a:endParaRPr lang="ko-KR" altLang="en-US" sz="22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7"/>
          <p:cNvSpPr txBox="1">
            <a:spLocks noGrp="1"/>
          </p:cNvSpPr>
          <p:nvPr>
            <p:ph idx="23"/>
          </p:nvPr>
        </p:nvSpPr>
        <p:spPr>
          <a:xfrm>
            <a:off x="508000" y="149479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전처리한 앱 데이터 반영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Shell에서  Import csv 기능 활용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카테고리, 제품 전처리데이터를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모델에 맞춰 반영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5" r="49384"/>
          <a:stretch>
            <a:fillRect/>
          </a:stretch>
        </p:blipFill>
        <p:spPr>
          <a:xfrm>
            <a:off x="6379845" y="1259840"/>
            <a:ext cx="5252085" cy="166814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80728" b="42225"/>
          <a:stretch>
            <a:fillRect/>
          </a:stretch>
        </p:blipFill>
        <p:spPr>
          <a:xfrm>
            <a:off x="6423025" y="3021965"/>
            <a:ext cx="5177155" cy="2779395"/>
          </a:xfrm>
          <a:prstGeom prst="rect">
            <a:avLst/>
          </a:prstGeom>
          <a:noFill/>
        </p:spPr>
      </p:pic>
      <p:grpSp>
        <p:nvGrpSpPr>
          <p:cNvPr id="116" name="그룹 11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18" name="직사각형 11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data | 데이터 가져오기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19" name="직사각형 11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20" name="도형 11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텍스트 개체 틀 120"/>
          <p:cNvSpPr txBox="1">
            <a:spLocks noGrp="1"/>
          </p:cNvSpPr>
          <p:nvPr>
            <p:ph type="body" idx="28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2690" y="1617980"/>
            <a:ext cx="9799955" cy="4195445"/>
          </a:xfrm>
          <a:prstGeom prst="rect">
            <a:avLst/>
          </a:prstGeom>
          <a:noFill/>
        </p:spPr>
      </p:pic>
      <p:sp>
        <p:nvSpPr>
          <p:cNvPr id="5" name="내용 개체 틀 4"/>
          <p:cNvSpPr txBox="1">
            <a:spLocks noGrp="1"/>
          </p:cNvSpPr>
          <p:nvPr>
            <p:ph idx="24"/>
          </p:nvPr>
        </p:nvSpPr>
        <p:spPr>
          <a:xfrm>
            <a:off x="1218565" y="101473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반영된 데이터 DB에서 검토 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22" name="그룹 12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23" name="직사각형 12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설계/구현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앱/데이터 - data | 데이터 가져오기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4" name="직사각형 12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2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25" name="도형 12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1" hasCustomPrompt="1"/>
          </p:nvPr>
        </p:nvSpPr>
        <p:spPr>
          <a:xfrm>
            <a:off x="7144385" y="4556125"/>
            <a:ext cx="3621405" cy="3473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1. 분석  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2. 시연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body" idx="10" hasCustomPrompt="1"/>
          </p:nvPr>
        </p:nvSpPr>
        <p:spPr>
          <a:xfrm>
            <a:off x="2304415" y="1924685"/>
            <a:ext cx="4170045" cy="606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3. 분석/시연</a:t>
            </a:r>
            <a:endParaRPr lang="ko-KR" altLang="en-US" sz="50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6875" y="873125"/>
            <a:ext cx="3667760" cy="3688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4750" y="1397000"/>
            <a:ext cx="5937885" cy="3842385"/>
          </a:xfrm>
          <a:prstGeom prst="rect">
            <a:avLst/>
          </a:prstGeom>
          <a:noFill/>
        </p:spPr>
      </p:pic>
      <p:sp>
        <p:nvSpPr>
          <p:cNvPr id="6" name="텍스트 개체 틀 5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27" name="그룹 12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28" name="직사각형 12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분석/시연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분석 - 앱 카테고리별 평점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9" name="직사각형 12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3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30" name="도형 12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내용 개체 틀 130"/>
          <p:cNvSpPr txBox="1">
            <a:spLocks noGrp="1"/>
          </p:cNvSpPr>
          <p:nvPr>
            <p:ph idx="28"/>
          </p:nvPr>
        </p:nvSpPr>
        <p:spPr>
          <a:xfrm>
            <a:off x="222250" y="1558290"/>
            <a:ext cx="6144260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평가가 높은 앱 카테고리 분석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단, </a:t>
            </a:r>
            <a:r>
              <a:rPr lang="ko-KR" altLang="en-US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대부분의 앱들이 전부 높은 평점을 받아서 실용성이 떨어진다</a:t>
            </a: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평가가 낮은 앱 카테고리 분석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관리자에게 보강 및 프로모션 제안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고객에게 프로모션을 통해 구매 유도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1740" y="1615440"/>
            <a:ext cx="5779770" cy="3623945"/>
          </a:xfrm>
          <a:prstGeom prst="rect">
            <a:avLst/>
          </a:prstGeom>
          <a:noFill/>
        </p:spPr>
      </p:pic>
      <p:sp>
        <p:nvSpPr>
          <p:cNvPr id="6" name="텍스트 개체 틀 5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32" name="그룹 13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33" name="직사각형 132"/>
              <p:cNvSpPr>
                <a:spLocks/>
              </p:cNvSpPr>
              <p:nvPr/>
            </p:nvSpPr>
            <p:spPr>
              <a:xfrm rot="0">
                <a:off x="-3810" y="-29210"/>
                <a:ext cx="12195810" cy="1049020"/>
              </a:xfrm>
              <a:prstGeom prst="rect"/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cap="none" dirty="0" smtClean="0" b="1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cap="none" dirty="0" smtClean="0" b="0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분석/시연</a:t>
                </a:r>
                <a:endParaRPr lang="ko-KR" altLang="en-US" sz="3300" cap="none" dirty="0" smtClean="0" b="0" strike="noStrike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분석 - 앱 카테고리별 설치수 분석</a:t>
                </a:r>
                <a:endParaRPr lang="ko-KR" altLang="en-US" sz="2200" cap="none" dirty="0" smtClean="0" b="0" strike="noStrike">
                  <a:solidFill>
                    <a:srgbClr val="FFFFFE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4" name="직사각형 133"/>
            <p:cNvSpPr>
              <a:spLocks/>
            </p:cNvSpPr>
            <p:nvPr/>
          </p:nvSpPr>
          <p:spPr>
            <a:xfrm rot="0">
              <a:off x="102235" y="39370"/>
              <a:ext cx="905510" cy="899160"/>
            </a:xfrm>
            <a:prstGeom prst="rect"/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cap="none" dirty="0" smtClean="0" b="0" strike="noStrike">
                  <a:latin typeface="-윤고딕340" charset="0"/>
                  <a:ea typeface="-윤고딕340" charset="0"/>
                </a:rPr>
                <a:t>3</a:t>
              </a:r>
              <a:endParaRPr lang="ko-KR" altLang="en-US" sz="3200" cap="none" dirty="0" smtClean="0" b="0" strike="noStrike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35" name="도형 134"/>
            <p:cNvCxnSpPr/>
            <p:nvPr/>
          </p:nvCxnSpPr>
          <p:spPr>
            <a:xfrm rot="0">
              <a:off x="1143000" y="570230"/>
              <a:ext cx="10845800" cy="1270"/>
            </a:xfrm>
            <a:prstGeom prst="line"/>
            <a:ln w="6350" cap="flat" cmpd="sng">
              <a:solidFill>
                <a:srgbClr val="FCC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내용 개체 틀 135"/>
          <p:cNvSpPr txBox="1">
            <a:spLocks noGrp="1"/>
          </p:cNvSpPr>
          <p:nvPr>
            <p:ph idx="29"/>
          </p:nvPr>
        </p:nvSpPr>
        <p:spPr>
          <a:xfrm>
            <a:off x="236855" y="2317750"/>
            <a:ext cx="6064885" cy="25279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2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</a:t>
            </a: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VS 설치수 분석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카테고리별로</a:t>
            </a: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설치되는 앱 개수 </a:t>
            </a:r>
            <a:r>
              <a:rPr lang="en-US" altLang="ko-KR" sz="2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차이</a:t>
            </a: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발생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사람들에게 인기있는 카테고리 파악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32" name="그룹 13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33" name="직사각형 132"/>
              <p:cNvSpPr>
                <a:spLocks/>
              </p:cNvSpPr>
              <p:nvPr/>
            </p:nvSpPr>
            <p:spPr>
              <a:xfrm rot="0">
                <a:off x="-3810" y="-29210"/>
                <a:ext cx="12195810" cy="1049020"/>
              </a:xfrm>
              <a:prstGeom prst="rect"/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cap="none" dirty="0" smtClean="0" b="1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cap="none" dirty="0" smtClean="0" b="0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분석/시연</a:t>
                </a:r>
                <a:endParaRPr lang="ko-KR" altLang="en-US" sz="3300" cap="none" dirty="0" smtClean="0" b="0" strike="noStrike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분석 - 앱 카테고리별 평점 vs 리뷰</a:t>
                </a:r>
                <a:endParaRPr lang="ko-KR" altLang="en-US" sz="2200" cap="none" dirty="0" smtClean="0" b="0" strike="noStrike">
                  <a:solidFill>
                    <a:srgbClr val="FFFFFE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4" name="직사각형 133"/>
            <p:cNvSpPr>
              <a:spLocks/>
            </p:cNvSpPr>
            <p:nvPr/>
          </p:nvSpPr>
          <p:spPr>
            <a:xfrm rot="0">
              <a:off x="102235" y="39370"/>
              <a:ext cx="905510" cy="899160"/>
            </a:xfrm>
            <a:prstGeom prst="rect"/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cap="none" dirty="0" smtClean="0" b="0" strike="noStrike">
                  <a:latin typeface="-윤고딕340" charset="0"/>
                  <a:ea typeface="-윤고딕340" charset="0"/>
                </a:rPr>
                <a:t>3</a:t>
              </a:r>
              <a:endParaRPr lang="ko-KR" altLang="en-US" sz="3200" cap="none" dirty="0" smtClean="0" b="0" strike="noStrike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35" name="도형 134"/>
            <p:cNvCxnSpPr/>
            <p:nvPr/>
          </p:nvCxnSpPr>
          <p:spPr>
            <a:xfrm rot="0">
              <a:off x="1143000" y="570230"/>
              <a:ext cx="10845800" cy="1270"/>
            </a:xfrm>
            <a:prstGeom prst="line"/>
            <a:ln w="6350" cap="flat" cmpd="sng">
              <a:solidFill>
                <a:srgbClr val="FCC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3DAAF0A-6A40-40E3-9646-653186885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315"/>
            <a:ext cx="12192000" cy="50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6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37" name="그룹 13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38" name="직사각형 137"/>
              <p:cNvSpPr>
                <a:spLocks/>
              </p:cNvSpPr>
              <p:nvPr/>
            </p:nvSpPr>
            <p:spPr>
              <a:xfrm rot="0">
                <a:off x="-3810" y="-29210"/>
                <a:ext cx="12195810" cy="1049020"/>
              </a:xfrm>
              <a:prstGeom prst="rect"/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cap="none" dirty="0" smtClean="0" b="1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cap="none" dirty="0" smtClean="0" b="0" strike="noStrike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분석/시연</a:t>
                </a:r>
                <a:endParaRPr lang="ko-KR" altLang="en-US" sz="3300" cap="none" dirty="0" smtClean="0" b="0" strike="noStrike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cap="none" dirty="0" smtClean="0" b="0" strike="noStrike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분석 - 앱 카테고리별 평점 vs 리뷰</a:t>
                </a:r>
                <a:endParaRPr lang="ko-KR" altLang="en-US" sz="2200" cap="none" dirty="0" smtClean="0" b="0" strike="noStrike">
                  <a:solidFill>
                    <a:srgbClr val="FFFFFE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9" name="직사각형 138"/>
            <p:cNvSpPr>
              <a:spLocks/>
            </p:cNvSpPr>
            <p:nvPr/>
          </p:nvSpPr>
          <p:spPr>
            <a:xfrm rot="0">
              <a:off x="102235" y="39370"/>
              <a:ext cx="905510" cy="899160"/>
            </a:xfrm>
            <a:prstGeom prst="rect"/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cap="none" dirty="0" smtClean="0" b="0" strike="noStrike">
                  <a:latin typeface="-윤고딕340" charset="0"/>
                  <a:ea typeface="-윤고딕340" charset="0"/>
                </a:rPr>
                <a:t>3</a:t>
              </a:r>
              <a:endParaRPr lang="ko-KR" altLang="en-US" sz="3200" cap="none" dirty="0" smtClean="0" b="0" strike="noStrike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0" name="도형 139"/>
            <p:cNvCxnSpPr/>
            <p:nvPr/>
          </p:nvCxnSpPr>
          <p:spPr>
            <a:xfrm rot="0">
              <a:off x="1143000" y="570230"/>
              <a:ext cx="10845800" cy="1270"/>
            </a:xfrm>
            <a:prstGeom prst="line"/>
            <a:ln w="6350" cap="flat" cmpd="sng">
              <a:solidFill>
                <a:srgbClr val="FCC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텍스트 개체 틀 140"/>
          <p:cNvSpPr txBox="1">
            <a:spLocks noGrp="1"/>
          </p:cNvSpPr>
          <p:nvPr>
            <p:ph type="body" idx="28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A2FF2-89B2-4A52-87EE-ACA3D2C2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580"/>
            <a:ext cx="6162675" cy="498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EC315D-CC8E-419B-A7ED-CF80E3047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1021715"/>
            <a:ext cx="576834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37" name="그룹 13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38" name="직사각형 13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분석/시연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시연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9" name="직사각형 13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3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0" name="도형 13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텍스트 개체 틀 140"/>
          <p:cNvSpPr txBox="1">
            <a:spLocks noGrp="1"/>
          </p:cNvSpPr>
          <p:nvPr>
            <p:ph type="body" idx="28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sp>
        <p:nvSpPr>
          <p:cNvPr id="9" name="내용 개체 틀 135">
            <a:extLst>
              <a:ext uri="{FF2B5EF4-FFF2-40B4-BE49-F238E27FC236}">
                <a16:creationId xmlns:a16="http://schemas.microsoft.com/office/drawing/2014/main" id="{D6470F21-92D2-4CDF-B9FE-BBAD08F3D79B}"/>
              </a:ext>
            </a:extLst>
          </p:cNvPr>
          <p:cNvSpPr txBox="1">
            <a:spLocks/>
          </p:cNvSpPr>
          <p:nvPr/>
        </p:nvSpPr>
        <p:spPr>
          <a:xfrm>
            <a:off x="2056130" y="1891665"/>
            <a:ext cx="9378950" cy="372491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spcBef>
                <a:spcPts val="0"/>
              </a:spcBef>
              <a:buFontTx/>
              <a:buNone/>
            </a:pPr>
            <a:r>
              <a:rPr lang="ko-KR" altLang="en-US" sz="8000" b="1" dirty="0">
                <a:latin typeface="맑은 고딕" charset="0"/>
                <a:ea typeface="맑은 고딕" charset="0"/>
              </a:rPr>
              <a:t>시각화는 좋지만</a:t>
            </a:r>
            <a:endParaRPr lang="en-US" altLang="ko-KR" sz="8000" b="1" dirty="0"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ts val="0"/>
              </a:spcBef>
              <a:buFontTx/>
              <a:buNone/>
            </a:pPr>
            <a:endParaRPr lang="en-US" altLang="ko-KR" sz="8000" b="1" dirty="0"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ts val="0"/>
              </a:spcBef>
              <a:buFontTx/>
              <a:buNone/>
            </a:pPr>
            <a:r>
              <a:rPr lang="en-US" altLang="ko-KR" sz="8000" b="1" dirty="0">
                <a:latin typeface="맑은 고딕" charset="0"/>
                <a:ea typeface="맑은 고딕" charset="0"/>
              </a:rPr>
              <a:t>	</a:t>
            </a:r>
            <a:r>
              <a:rPr lang="ko-KR" altLang="en-US" sz="8000" b="1" dirty="0">
                <a:latin typeface="맑은 고딕" charset="0"/>
                <a:ea typeface="맑은 고딕" charset="0"/>
              </a:rPr>
              <a:t>눈을 믿지 말자</a:t>
            </a:r>
            <a:r>
              <a:rPr lang="en-US" altLang="ko-KR" sz="8000" b="1" dirty="0">
                <a:latin typeface="맑은 고딕" charset="0"/>
                <a:ea typeface="맑은 고딕" charset="0"/>
              </a:rPr>
              <a:t>!!</a:t>
            </a:r>
            <a:endParaRPr lang="ko-KR" altLang="en-US" sz="80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8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1590" y="1158240"/>
            <a:ext cx="4530725" cy="4538345"/>
          </a:xfrm>
          <a:prstGeom prst="rect">
            <a:avLst/>
          </a:prstGeom>
          <a:noFill/>
        </p:spPr>
      </p:pic>
      <p:grpSp>
        <p:nvGrpSpPr>
          <p:cNvPr id="136" name="그룹 135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37" name="그룹 136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38" name="직사각형 137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분석/시연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시연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39" name="직사각형 138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3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0" name="도형 139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텍스트 개체 틀 140"/>
          <p:cNvSpPr txBox="1">
            <a:spLocks noGrp="1"/>
          </p:cNvSpPr>
          <p:nvPr>
            <p:ph type="body" idx="28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1" hasCustomPrompt="1"/>
          </p:nvPr>
        </p:nvSpPr>
        <p:spPr>
          <a:xfrm>
            <a:off x="7144385" y="4556125"/>
            <a:ext cx="3620135" cy="3473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1. 제품 소개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2. 기능 정의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idx="13" hasCustomPrompt="1"/>
          </p:nvPr>
        </p:nvSpPr>
        <p:spPr>
          <a:xfrm>
            <a:off x="2304415" y="1924685"/>
            <a:ext cx="4170045" cy="606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1. 개요</a:t>
            </a:r>
            <a:endParaRPr lang="ko-KR" altLang="en-US" sz="50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6875" y="873125"/>
            <a:ext cx="3667760" cy="3688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1" hasCustomPrompt="1"/>
          </p:nvPr>
        </p:nvSpPr>
        <p:spPr>
          <a:xfrm>
            <a:off x="7144385" y="4556125"/>
            <a:ext cx="4125595" cy="3473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1. 문제점 및 해결 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2. 좋은 점, </a:t>
            </a:r>
            <a:r>
              <a:rPr lang="en-US" altLang="ko-KR" sz="2500" b="0" strike="noStrike" cap="none" dirty="0" err="1">
                <a:solidFill>
                  <a:schemeClr val="tx1"/>
                </a:solidFill>
                <a:latin typeface="-윤고딕320" charset="0"/>
                <a:ea typeface="-윤고딕320" charset="0"/>
              </a:rPr>
              <a:t>아쉬운</a:t>
            </a: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 점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body" idx="10" hasCustomPrompt="1"/>
          </p:nvPr>
        </p:nvSpPr>
        <p:spPr>
          <a:xfrm>
            <a:off x="2304415" y="1924685"/>
            <a:ext cx="4170045" cy="606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4. 소감</a:t>
            </a:r>
            <a:endParaRPr lang="ko-KR" altLang="en-US" sz="50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6875" y="873125"/>
            <a:ext cx="3667760" cy="3688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5" y="796925"/>
            <a:ext cx="3569335" cy="3569335"/>
          </a:xfrm>
          <a:prstGeom prst="rect">
            <a:avLst/>
          </a:prstGeom>
          <a:noFill/>
        </p:spPr>
      </p:pic>
      <p:sp>
        <p:nvSpPr>
          <p:cNvPr id="47" name="텍스트 개체 틀 46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42" name="그룹 14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43" name="직사각형 14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소감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문제점 / 해결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4" name="직사각형 14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4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5" name="도형 14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내용 개체 틀 146"/>
          <p:cNvSpPr txBox="1">
            <a:spLocks noGrp="1"/>
          </p:cNvSpPr>
          <p:nvPr>
            <p:ph idx="28"/>
          </p:nvPr>
        </p:nvSpPr>
        <p:spPr>
          <a:xfrm>
            <a:off x="7040880" y="117475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mysql 사용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95" y="3823970"/>
            <a:ext cx="4448810" cy="1877060"/>
          </a:xfrm>
          <a:prstGeom prst="rect">
            <a:avLst/>
          </a:prstGeom>
          <a:noFill/>
        </p:spPr>
      </p:pic>
      <p:sp>
        <p:nvSpPr>
          <p:cNvPr id="149" name="내용 개체 틀 148"/>
          <p:cNvSpPr txBox="1">
            <a:spLocks noGrp="1"/>
          </p:cNvSpPr>
          <p:nvPr>
            <p:ph idx="29"/>
          </p:nvPr>
        </p:nvSpPr>
        <p:spPr>
          <a:xfrm>
            <a:off x="857250" y="116713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sqlite3 연동 문제 발생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43278" r="69248" b="27762"/>
          <a:stretch>
            <a:fillRect/>
          </a:stretch>
        </p:blipFill>
        <p:spPr>
          <a:xfrm>
            <a:off x="460375" y="2032000"/>
            <a:ext cx="5763260" cy="3413760"/>
          </a:xfrm>
          <a:prstGeom prst="rect">
            <a:avLst/>
          </a:prstGeom>
          <a:noFill/>
        </p:spPr>
      </p:pic>
      <p:sp>
        <p:nvSpPr>
          <p:cNvPr id="151" name="도형 150"/>
          <p:cNvSpPr>
            <a:spLocks/>
          </p:cNvSpPr>
          <p:nvPr/>
        </p:nvSpPr>
        <p:spPr>
          <a:xfrm>
            <a:off x="5826125" y="2762250"/>
            <a:ext cx="1397635" cy="1397635"/>
          </a:xfrm>
          <a:prstGeom prst="rightArrow">
            <a:avLst/>
          </a:prstGeom>
          <a:solidFill>
            <a:srgbClr val="F6C24A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45"/>
          <p:cNvSpPr txBox="1">
            <a:spLocks noGrp="1"/>
          </p:cNvSpPr>
          <p:nvPr>
            <p:ph idx="24"/>
          </p:nvPr>
        </p:nvSpPr>
        <p:spPr>
          <a:xfrm>
            <a:off x="468630" y="117475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이미지 삽입시 경로 오류 발생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개체 틀 46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42" name="그룹 14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43" name="직사각형 14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소감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문제점 / 해결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4" name="직사각형 14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4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5" name="도형 14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4" t="37883" r="22411" b="1811"/>
          <a:stretch>
            <a:fillRect/>
          </a:stretch>
        </p:blipFill>
        <p:spPr>
          <a:xfrm>
            <a:off x="254000" y="2063115"/>
            <a:ext cx="5081905" cy="36366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9" b="48067"/>
          <a:stretch>
            <a:fillRect/>
          </a:stretch>
        </p:blipFill>
        <p:spPr>
          <a:xfrm>
            <a:off x="1518920" y="3427095"/>
            <a:ext cx="4450715" cy="1732915"/>
          </a:xfrm>
          <a:prstGeom prst="rect">
            <a:avLst/>
          </a:prstGeom>
          <a:noFill/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45" y="2368550"/>
            <a:ext cx="5096510" cy="1391285"/>
          </a:xfrm>
          <a:prstGeom prst="rect">
            <a:avLst/>
          </a:prstGeom>
          <a:noFill/>
        </p:spPr>
      </p:pic>
      <p:sp>
        <p:nvSpPr>
          <p:cNvPr id="149" name="내용 개체 틀 148"/>
          <p:cNvSpPr txBox="1">
            <a:spLocks noGrp="1"/>
          </p:cNvSpPr>
          <p:nvPr>
            <p:ph idx="29"/>
          </p:nvPr>
        </p:nvSpPr>
        <p:spPr>
          <a:xfrm>
            <a:off x="7104380" y="117475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경로 재지정을 통해 해결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6"/>
          <a:stretch>
            <a:fillRect/>
          </a:stretch>
        </p:blipFill>
        <p:spPr>
          <a:xfrm>
            <a:off x="6858000" y="4181475"/>
            <a:ext cx="5112385" cy="305435"/>
          </a:xfrm>
          <a:prstGeom prst="rect">
            <a:avLst/>
          </a:prstGeom>
          <a:noFill/>
        </p:spPr>
      </p:pic>
      <p:sp>
        <p:nvSpPr>
          <p:cNvPr id="151" name="도형 150"/>
          <p:cNvSpPr>
            <a:spLocks/>
          </p:cNvSpPr>
          <p:nvPr/>
        </p:nvSpPr>
        <p:spPr>
          <a:xfrm>
            <a:off x="5826125" y="2762250"/>
            <a:ext cx="1397635" cy="1397635"/>
          </a:xfrm>
          <a:prstGeom prst="rightArrow">
            <a:avLst/>
          </a:prstGeom>
          <a:solidFill>
            <a:srgbClr val="F6C24A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45"/>
          <p:cNvSpPr txBox="1">
            <a:spLocks noGrp="1"/>
          </p:cNvSpPr>
          <p:nvPr>
            <p:ph idx="24"/>
          </p:nvPr>
        </p:nvSpPr>
        <p:spPr>
          <a:xfrm>
            <a:off x="468630" y="1174750"/>
            <a:ext cx="42310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3. URL 리다이렉트 에러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개체 틀 46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42" name="그룹 14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43" name="직사각형 14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소감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문제점 / 해결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4" name="직사각형 14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4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5" name="도형 14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내용 개체 틀 151"/>
          <p:cNvSpPr txBox="1">
            <a:spLocks noGrp="1"/>
          </p:cNvSpPr>
          <p:nvPr>
            <p:ph idx="30"/>
          </p:nvPr>
        </p:nvSpPr>
        <p:spPr>
          <a:xfrm>
            <a:off x="7160260" y="1167130"/>
            <a:ext cx="42310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오류 내용 학습/참조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22"/>
          <a:stretch>
            <a:fillRect/>
          </a:stretch>
        </p:blipFill>
        <p:spPr>
          <a:xfrm>
            <a:off x="784225" y="2190750"/>
            <a:ext cx="3709035" cy="2381885"/>
          </a:xfrm>
          <a:prstGeom prst="rect">
            <a:avLst/>
          </a:prstGeom>
          <a:noFill/>
        </p:spPr>
      </p:pic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20" y="3251200"/>
            <a:ext cx="3743960" cy="2229485"/>
          </a:xfrm>
          <a:prstGeom prst="rect">
            <a:avLst/>
          </a:prstGeom>
          <a:noFill/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25" y="2038350"/>
            <a:ext cx="5467985" cy="3353435"/>
          </a:xfrm>
          <a:prstGeom prst="rect">
            <a:avLst/>
          </a:prstGeom>
          <a:noFill/>
        </p:spPr>
      </p:pic>
      <p:sp>
        <p:nvSpPr>
          <p:cNvPr id="151" name="도형 150"/>
          <p:cNvSpPr>
            <a:spLocks/>
          </p:cNvSpPr>
          <p:nvPr/>
        </p:nvSpPr>
        <p:spPr>
          <a:xfrm>
            <a:off x="5826125" y="2762250"/>
            <a:ext cx="1397635" cy="1397635"/>
          </a:xfrm>
          <a:prstGeom prst="rightArrow">
            <a:avLst/>
          </a:prstGeom>
          <a:solidFill>
            <a:srgbClr val="F6C24A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46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42" name="그룹 14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43" name="직사각형 14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소감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좋은 점, 아쉬운 점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4" name="직사각형 14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4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5" name="도형 14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내용 개체 틀 145"/>
          <p:cNvSpPr txBox="1">
            <a:spLocks noGrp="1"/>
          </p:cNvSpPr>
          <p:nvPr>
            <p:ph idx="28"/>
          </p:nvPr>
        </p:nvSpPr>
        <p:spPr>
          <a:xfrm>
            <a:off x="2405380" y="1317625"/>
            <a:ext cx="1484630" cy="508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좋은 점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111375"/>
            <a:ext cx="2381885" cy="2381885"/>
          </a:xfrm>
          <a:prstGeom prst="rect">
            <a:avLst/>
          </a:prstGeom>
          <a:noFill/>
        </p:spPr>
      </p:pic>
      <p:sp>
        <p:nvSpPr>
          <p:cNvPr id="148" name="내용 개체 틀 147"/>
          <p:cNvSpPr txBox="1">
            <a:spLocks noGrp="1"/>
          </p:cNvSpPr>
          <p:nvPr>
            <p:ph idx="29"/>
          </p:nvPr>
        </p:nvSpPr>
        <p:spPr>
          <a:xfrm>
            <a:off x="461010" y="4746625"/>
            <a:ext cx="2682875" cy="11753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장고를 통해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빠른 앱 구축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1968500"/>
            <a:ext cx="2540635" cy="2540635"/>
          </a:xfrm>
          <a:prstGeom prst="rect">
            <a:avLst/>
          </a:prstGeom>
          <a:noFill/>
        </p:spPr>
      </p:pic>
      <p:sp>
        <p:nvSpPr>
          <p:cNvPr id="150" name="내용 개체 틀 149"/>
          <p:cNvSpPr txBox="1">
            <a:spLocks noGrp="1"/>
          </p:cNvSpPr>
          <p:nvPr>
            <p:ph idx="30"/>
          </p:nvPr>
        </p:nvSpPr>
        <p:spPr>
          <a:xfrm>
            <a:off x="3168015" y="4747260"/>
            <a:ext cx="2928620" cy="1103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로직 이해 및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활용도 학습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내용 개체 틀 151"/>
          <p:cNvSpPr txBox="1">
            <a:spLocks noGrp="1"/>
          </p:cNvSpPr>
          <p:nvPr>
            <p:ph idx="31"/>
          </p:nvPr>
        </p:nvSpPr>
        <p:spPr>
          <a:xfrm>
            <a:off x="6430645" y="4819015"/>
            <a:ext cx="3190240" cy="1103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결과 도출의 어려움,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앱 설계 미흡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3" name="내용 개체 틀 152"/>
          <p:cNvSpPr txBox="1">
            <a:spLocks noGrp="1"/>
          </p:cNvSpPr>
          <p:nvPr>
            <p:ph idx="32"/>
          </p:nvPr>
        </p:nvSpPr>
        <p:spPr>
          <a:xfrm>
            <a:off x="9248775" y="4811395"/>
            <a:ext cx="3190240" cy="1103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 활용한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협업 장애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4" name="내용 개체 틀 153"/>
          <p:cNvSpPr txBox="1">
            <a:spLocks noGrp="1"/>
          </p:cNvSpPr>
          <p:nvPr>
            <p:ph idx="33"/>
          </p:nvPr>
        </p:nvSpPr>
        <p:spPr>
          <a:xfrm>
            <a:off x="8556625" y="1310005"/>
            <a:ext cx="1921510" cy="6908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아쉬운 점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5" name="도형 154"/>
          <p:cNvCxnSpPr/>
          <p:nvPr/>
        </p:nvCxnSpPr>
        <p:spPr>
          <a:xfrm>
            <a:off x="6334125" y="1444625"/>
            <a:ext cx="635" cy="4271010"/>
          </a:xfrm>
          <a:prstGeom prst="line">
            <a:avLst/>
          </a:prstGeom>
          <a:ln w="6350" cap="flat" cmpd="sng">
            <a:solidFill>
              <a:srgbClr val="F6C24A">
                <a:alpha val="100000"/>
              </a:srgb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70" y="1991995"/>
            <a:ext cx="2501265" cy="2501265"/>
          </a:xfrm>
          <a:prstGeom prst="rect">
            <a:avLst/>
          </a:prstGeom>
          <a:noFill/>
        </p:spPr>
      </p:pic>
      <p:cxnSp>
        <p:nvCxnSpPr>
          <p:cNvPr id="157" name="도형 156"/>
          <p:cNvCxnSpPr/>
          <p:nvPr/>
        </p:nvCxnSpPr>
        <p:spPr>
          <a:xfrm>
            <a:off x="6731000" y="2079625"/>
            <a:ext cx="2493010" cy="2493010"/>
          </a:xfrm>
          <a:prstGeom prst="line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0" y="2238375"/>
            <a:ext cx="2270760" cy="2270760"/>
          </a:xfrm>
          <a:prstGeom prst="rect">
            <a:avLst/>
          </a:prstGeom>
          <a:noFill/>
        </p:spPr>
      </p:pic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11302365" y="1901190"/>
            <a:ext cx="678180" cy="8153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46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42" name="그룹 14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43" name="직사각형 14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소감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좋은 점, 아쉬운 점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4" name="직사각형 14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4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5" name="도형 14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내용 개체 틀 152"/>
          <p:cNvSpPr txBox="1">
            <a:spLocks noGrp="1"/>
          </p:cNvSpPr>
          <p:nvPr>
            <p:ph idx="32"/>
          </p:nvPr>
        </p:nvSpPr>
        <p:spPr>
          <a:xfrm>
            <a:off x="334645" y="4577080"/>
            <a:ext cx="3190240" cy="1103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모든 팀원의 충분한 숙지가 전제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6B16C9-964B-478B-9CCA-034C40E38971}"/>
              </a:ext>
            </a:extLst>
          </p:cNvPr>
          <p:cNvGrpSpPr/>
          <p:nvPr/>
        </p:nvGrpSpPr>
        <p:grpSpPr>
          <a:xfrm>
            <a:off x="714375" y="1390015"/>
            <a:ext cx="2392045" cy="2607945"/>
            <a:chOff x="714375" y="1390015"/>
            <a:chExt cx="2392045" cy="2607945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75" y="1727200"/>
              <a:ext cx="2270760" cy="2270760"/>
            </a:xfrm>
            <a:prstGeom prst="rect">
              <a:avLst/>
            </a:prstGeom>
            <a:noFill/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0">
              <a:off x="2428240" y="1390015"/>
              <a:ext cx="678180" cy="815340"/>
            </a:xfrm>
            <a:prstGeom prst="rect">
              <a:avLst/>
            </a:prstGeom>
            <a:noFill/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B8A907E-4E8C-4591-88C5-C379C940C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05" y="1019175"/>
            <a:ext cx="8367395" cy="50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개체 틀 46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810" y="-29210"/>
            <a:ext cx="12195175" cy="1048385"/>
            <a:chOff x="-3810" y="-29210"/>
            <a:chExt cx="12195175" cy="1048385"/>
          </a:xfrm>
        </p:grpSpPr>
        <p:grpSp>
          <p:nvGrpSpPr>
            <p:cNvPr id="142" name="그룹 141"/>
            <p:cNvGrpSpPr/>
            <p:nvPr/>
          </p:nvGrpSpPr>
          <p:grpSpPr>
            <a:xfrm>
              <a:off x="-3810" y="-29210"/>
              <a:ext cx="12195175" cy="1048385"/>
              <a:chOff x="-3810" y="-29210"/>
              <a:chExt cx="12195175" cy="1048385"/>
            </a:xfrm>
          </p:grpSpPr>
          <p:sp>
            <p:nvSpPr>
              <p:cNvPr id="143" name="직사각형 142"/>
              <p:cNvSpPr>
                <a:spLocks/>
              </p:cNvSpPr>
              <p:nvPr/>
            </p:nvSpPr>
            <p:spPr>
              <a:xfrm>
                <a:off x="-3810" y="-29210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소감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좋은 점, 아쉬운 점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4" name="직사각형 143"/>
            <p:cNvSpPr>
              <a:spLocks/>
            </p:cNvSpPr>
            <p:nvPr/>
          </p:nvSpPr>
          <p:spPr>
            <a:xfrm>
              <a:off x="102235" y="39370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4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145" name="도형 144"/>
            <p:cNvCxnSpPr/>
            <p:nvPr/>
          </p:nvCxnSpPr>
          <p:spPr>
            <a:xfrm>
              <a:off x="1143000" y="570230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직사각형 145"/>
          <p:cNvSpPr>
            <a:spLocks/>
          </p:cNvSpPr>
          <p:nvPr/>
        </p:nvSpPr>
        <p:spPr>
          <a:xfrm>
            <a:off x="2974975" y="4312285"/>
            <a:ext cx="6249035" cy="625475"/>
          </a:xfrm>
          <a:prstGeom prst="rect">
            <a:avLst/>
          </a:prstGeom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rgbClr val="1F1E24"/>
                </a:solidFill>
                <a:latin typeface="-윤고딕340" charset="0"/>
                <a:ea typeface="-윤고딕340" charset="0"/>
              </a:rPr>
              <a:t>“추가 학습으로 더욱 멋지게 개선할 예정”</a:t>
            </a:r>
            <a:endParaRPr lang="ko-KR" altLang="en-US" sz="2400" b="0" strike="noStrike" cap="none" dirty="0">
              <a:solidFill>
                <a:srgbClr val="1F1E24"/>
              </a:solidFill>
              <a:latin typeface="-윤고딕340" charset="0"/>
              <a:ea typeface="-윤고딕340" charset="0"/>
            </a:endParaRPr>
          </a:p>
        </p:txBody>
      </p:sp>
      <p:sp>
        <p:nvSpPr>
          <p:cNvPr id="147" name="직사각형 146"/>
          <p:cNvSpPr>
            <a:spLocks/>
          </p:cNvSpPr>
          <p:nvPr/>
        </p:nvSpPr>
        <p:spPr>
          <a:xfrm>
            <a:off x="1603375" y="2860040"/>
            <a:ext cx="8976995" cy="62547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rgbClr val="1F1E24"/>
                </a:solidFill>
                <a:latin typeface="-윤고딕340" charset="0"/>
                <a:ea typeface="-윤고딕340" charset="0"/>
              </a:rPr>
              <a:t>https://github.com/Investigatorr/Django_AppStoreProj</a:t>
            </a:r>
            <a:endParaRPr lang="ko-KR" altLang="en-US" sz="2400" b="1" strike="noStrike" cap="none" dirty="0">
              <a:solidFill>
                <a:srgbClr val="1F1E24"/>
              </a:solidFill>
              <a:latin typeface="-윤고딕340" charset="0"/>
              <a:ea typeface="-윤고딕34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5750" y="-301625"/>
            <a:ext cx="5175250" cy="5191760"/>
          </a:xfrm>
          <a:prstGeom prst="rect">
            <a:avLst/>
          </a:prstGeom>
          <a:noFill/>
        </p:spPr>
      </p:pic>
      <p:sp>
        <p:nvSpPr>
          <p:cNvPr id="149" name="직사각형 148"/>
          <p:cNvSpPr>
            <a:spLocks/>
          </p:cNvSpPr>
          <p:nvPr/>
        </p:nvSpPr>
        <p:spPr>
          <a:xfrm>
            <a:off x="6985" y="4175125"/>
            <a:ext cx="12836525" cy="3604260"/>
          </a:xfrm>
          <a:prstGeom prst="rect">
            <a:avLst/>
          </a:prstGeom>
          <a:solidFill>
            <a:srgbClr val="F6C24A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latin typeface="-윤고딕340" charset="0"/>
              <a:ea typeface="-윤고딕340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body" idx="10" hasCustomPrompt="1"/>
          </p:nvPr>
        </p:nvSpPr>
        <p:spPr>
          <a:xfrm>
            <a:off x="3619500" y="4512310"/>
            <a:ext cx="5588635" cy="6064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500" b="0" strike="noStrike" cap="none" dirty="0">
                <a:solidFill>
                  <a:schemeClr val="tx1"/>
                </a:solidFill>
                <a:latin typeface="서울남산체 세로쓰기" charset="0"/>
                <a:ea typeface="서울남산체 세로쓰기" charset="0"/>
              </a:rPr>
              <a:t>감 사 합 니 다</a:t>
            </a:r>
            <a:endParaRPr lang="ko-KR" altLang="en-US" sz="5500" b="0" strike="noStrike" cap="none" dirty="0">
              <a:solidFill>
                <a:schemeClr val="tx1"/>
              </a:solidFill>
              <a:latin typeface="서울남산체 세로쓰기" charset="0"/>
              <a:ea typeface="서울남산체 세로쓰기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4" t="28404" r="54370" b="21942"/>
          <a:stretch>
            <a:fillRect/>
          </a:stretch>
        </p:blipFill>
        <p:spPr>
          <a:xfrm>
            <a:off x="3652520" y="1740535"/>
            <a:ext cx="2604135" cy="2644775"/>
          </a:xfrm>
          <a:prstGeom prst="rect">
            <a:avLst/>
          </a:prstGeom>
          <a:noFill/>
        </p:spPr>
      </p:pic>
      <p:sp>
        <p:nvSpPr>
          <p:cNvPr id="36" name="텍스트 상자 35"/>
          <p:cNvSpPr txBox="1">
            <a:spLocks/>
          </p:cNvSpPr>
          <p:nvPr/>
        </p:nvSpPr>
        <p:spPr>
          <a:xfrm flipH="1">
            <a:off x="6259830" y="1254760"/>
            <a:ext cx="1420495" cy="3476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0" b="0" strike="noStrike" cap="none" dirty="0">
                <a:latin typeface="맑은 고딕" charset="0"/>
                <a:ea typeface="맑은 고딕" charset="0"/>
              </a:rPr>
              <a:t>?</a:t>
            </a:r>
            <a:endParaRPr lang="ko-KR" altLang="en-US" sz="2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텍스트 개체 틀 39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42" name="그룹 41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43" name="직사각형 42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개   요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제품소개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4" name="직사각형 43"/>
            <p:cNvSpPr>
              <a:spLocks/>
            </p:cNvSpPr>
            <p:nvPr/>
          </p:nvSpPr>
          <p:spPr>
            <a:xfrm>
              <a:off x="102235" y="53975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1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45" name="도형 44"/>
            <p:cNvCxnSpPr/>
            <p:nvPr/>
          </p:nvCxnSpPr>
          <p:spPr>
            <a:xfrm>
              <a:off x="1143000" y="584835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0105" y="1252220"/>
            <a:ext cx="3590925" cy="36315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flipH="1">
            <a:off x="6259830" y="1254760"/>
            <a:ext cx="1420495" cy="3476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0" b="0" strike="noStrike" cap="none" dirty="0">
                <a:latin typeface="맑은 고딕" charset="0"/>
                <a:ea typeface="맑은 고딕" charset="0"/>
              </a:rPr>
              <a:t>!</a:t>
            </a:r>
            <a:endParaRPr lang="ko-KR" altLang="en-US" sz="2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47" name="그룹 46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48" name="직사각형 47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개   요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제품소개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9" name="직사각형 48"/>
            <p:cNvSpPr>
              <a:spLocks/>
            </p:cNvSpPr>
            <p:nvPr/>
          </p:nvSpPr>
          <p:spPr>
            <a:xfrm>
              <a:off x="102235" y="53975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1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50" name="도형 49"/>
            <p:cNvCxnSpPr/>
            <p:nvPr/>
          </p:nvCxnSpPr>
          <p:spPr>
            <a:xfrm>
              <a:off x="1143000" y="584835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Playdata/AppData/Roaming/PolarisOffice/ETemp/13532_8737160/image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4" t="30258" r="54006" b="24109"/>
          <a:stretch>
            <a:fillRect/>
          </a:stretch>
        </p:blipFill>
        <p:spPr>
          <a:xfrm rot="0">
            <a:off x="5989955" y="2611755"/>
            <a:ext cx="1572260" cy="1548130"/>
          </a:xfrm>
          <a:prstGeom prst="rect"/>
          <a:noFill/>
        </p:spPr>
      </p:pic>
      <p:sp>
        <p:nvSpPr>
          <p:cNvPr id="5" name="내용 개체 틀 4"/>
          <p:cNvSpPr txBox="1">
            <a:spLocks noGrp="1"/>
          </p:cNvSpPr>
          <p:nvPr>
            <p:ph idx="23"/>
          </p:nvPr>
        </p:nvSpPr>
        <p:spPr>
          <a:xfrm>
            <a:off x="808355" y="1151255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chemeClr val="tx1"/>
                </a:solidFill>
                <a:latin typeface="서울남산체 EB" charset="0"/>
                <a:ea typeface="서울남산체 EB" charset="0"/>
              </a:rPr>
              <a:t>“스마트한 고객을 위한 쇼핑몰”</a:t>
            </a:r>
            <a:endParaRPr lang="ko-KR" altLang="en-US" sz="3300" b="0" strike="noStrike" cap="none" dirty="0">
              <a:solidFill>
                <a:schemeClr val="tx1"/>
              </a:solidFill>
              <a:latin typeface="서울남산체 EB" charset="0"/>
              <a:ea typeface="서울남산체 EB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문체부 돋음체" charset="0"/>
                <a:ea typeface="문체부 돋음체" charset="0"/>
              </a:rPr>
              <a:t> </a:t>
            </a:r>
            <a:endParaRPr lang="ko-KR" altLang="en-US" sz="2800" b="0" strike="noStrike" cap="none" dirty="0">
              <a:solidFill>
                <a:schemeClr val="tx1"/>
              </a:solidFill>
              <a:latin typeface="문체부 돋음체" charset="0"/>
              <a:ea typeface="문체부 돋음체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문체부 돋음체" charset="0"/>
              <a:ea typeface="문체부 돋음체" charset="0"/>
            </a:endParaRPr>
          </a:p>
          <a:p>
            <a:pPr marL="228600" indent="-22860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b="0" strike="noStrike" cap="none" dirty="0">
              <a:solidFill>
                <a:schemeClr val="tx1"/>
              </a:solidFill>
              <a:latin typeface="문체부 돋음체" charset="0"/>
              <a:ea typeface="문체부 돋음체" charset="0"/>
            </a:endParaRPr>
          </a:p>
          <a:p>
            <a:pPr marL="228600" indent="-22860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b="0" strike="noStrike" cap="none" dirty="0">
              <a:solidFill>
                <a:schemeClr val="tx1"/>
              </a:solidFill>
              <a:latin typeface="문체부 돋음체" charset="0"/>
              <a:ea typeface="문체부 돋음체" charset="0"/>
            </a:endParaRPr>
          </a:p>
        </p:txBody>
      </p:sp>
      <p:pic>
        <p:nvPicPr>
          <p:cNvPr id="6" name="그림 5" descr="C:/Users/Playdata/AppData/Roaming/PolarisOffice/ETemp/13532_8737160/image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28240" r="53776" b="21296"/>
          <a:stretch>
            <a:fillRect/>
          </a:stretch>
        </p:blipFill>
        <p:spPr>
          <a:xfrm rot="0">
            <a:off x="1546860" y="2786380"/>
            <a:ext cx="1986280" cy="2018030"/>
          </a:xfrm>
          <a:prstGeom prst="rect"/>
          <a:noFill/>
        </p:spPr>
      </p:pic>
      <p:sp>
        <p:nvSpPr>
          <p:cNvPr id="7" name="내용 개체 틀 6"/>
          <p:cNvSpPr txBox="1">
            <a:spLocks/>
          </p:cNvSpPr>
          <p:nvPr>
            <p:ph type="obj" idx="24"/>
          </p:nvPr>
        </p:nvSpPr>
        <p:spPr>
          <a:xfrm rot="0">
            <a:off x="808990" y="5041265"/>
            <a:ext cx="3467100" cy="15062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카테고리별 앱 보기 </a:t>
            </a:r>
            <a:endParaRPr lang="ko-KR" altLang="en-US" sz="2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Playdata/AppData/Roaming/PolarisOffice/ETemp/13532_8737160/image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798695" y="3278505"/>
            <a:ext cx="1752600" cy="1753870"/>
          </a:xfrm>
          <a:prstGeom prst="rect"/>
          <a:noFill/>
        </p:spPr>
      </p:pic>
      <p:sp>
        <p:nvSpPr>
          <p:cNvPr id="11" name="내용 개체 틀 10"/>
          <p:cNvSpPr txBox="1">
            <a:spLocks/>
          </p:cNvSpPr>
          <p:nvPr>
            <p:ph type="obj" idx="25"/>
          </p:nvPr>
        </p:nvSpPr>
        <p:spPr>
          <a:xfrm rot="0">
            <a:off x="4658995" y="5017770"/>
            <a:ext cx="3467100" cy="15062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앱 장바구니 기능</a:t>
            </a:r>
            <a:endParaRPr lang="ko-KR" altLang="en-US" sz="2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Playdata/AppData/Roaming/PolarisOffice/ETemp/13532_8737160/image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33616" r="54160" b="23840"/>
          <a:stretch>
            <a:fillRect/>
          </a:stretch>
        </p:blipFill>
        <p:spPr>
          <a:xfrm rot="0">
            <a:off x="8560435" y="2691130"/>
            <a:ext cx="2542540" cy="2193290"/>
          </a:xfrm>
          <a:prstGeom prst="rect"/>
          <a:noFill/>
        </p:spPr>
      </p:pic>
      <p:sp>
        <p:nvSpPr>
          <p:cNvPr id="13" name="내용 개체 틀 12"/>
          <p:cNvSpPr txBox="1">
            <a:spLocks/>
          </p:cNvSpPr>
          <p:nvPr>
            <p:ph type="obj" idx="26"/>
          </p:nvPr>
        </p:nvSpPr>
        <p:spPr>
          <a:xfrm rot="0">
            <a:off x="8468360" y="5029200"/>
            <a:ext cx="3829050" cy="15062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분석 시각화 제공</a:t>
            </a:r>
            <a:endParaRPr lang="ko-KR" altLang="en-US" sz="2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47" name="그룹 46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48" name="직사각형 47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개   요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제품소개 - 특징 및 장점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9" name="직사각형 48"/>
            <p:cNvSpPr>
              <a:spLocks/>
            </p:cNvSpPr>
            <p:nvPr/>
          </p:nvSpPr>
          <p:spPr>
            <a:xfrm>
              <a:off x="102235" y="53975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1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50" name="도형 49"/>
            <p:cNvCxnSpPr/>
            <p:nvPr/>
          </p:nvCxnSpPr>
          <p:spPr>
            <a:xfrm>
              <a:off x="1143000" y="584835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8590" y="2345690"/>
            <a:ext cx="1751965" cy="156019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30253" r="53755" b="24086"/>
          <a:stretch>
            <a:fillRect/>
          </a:stretch>
        </p:blipFill>
        <p:spPr>
          <a:xfrm>
            <a:off x="8733155" y="2188845"/>
            <a:ext cx="1586230" cy="154749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0805" y="2085975"/>
            <a:ext cx="1751965" cy="1753235"/>
          </a:xfrm>
          <a:prstGeom prst="rect">
            <a:avLst/>
          </a:prstGeom>
          <a:noFill/>
        </p:spPr>
      </p:pic>
      <p:sp>
        <p:nvSpPr>
          <p:cNvPr id="9" name="내용 개체 틀 8"/>
          <p:cNvSpPr txBox="1">
            <a:spLocks noGrp="1"/>
          </p:cNvSpPr>
          <p:nvPr>
            <p:ph idx="24"/>
          </p:nvPr>
        </p:nvSpPr>
        <p:spPr>
          <a:xfrm>
            <a:off x="1138555" y="4020185"/>
            <a:ext cx="3046095" cy="15055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쇼핑몰의 기본기능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내용 개체 틀 9"/>
          <p:cNvSpPr txBox="1">
            <a:spLocks noGrp="1"/>
          </p:cNvSpPr>
          <p:nvPr>
            <p:ph idx="25"/>
          </p:nvPr>
        </p:nvSpPr>
        <p:spPr>
          <a:xfrm>
            <a:off x="5039995" y="3993515"/>
            <a:ext cx="2167255" cy="15055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제품(앱) 정보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내용 개체 틀 10"/>
          <p:cNvSpPr txBox="1">
            <a:spLocks noGrp="1"/>
          </p:cNvSpPr>
          <p:nvPr>
            <p:ph idx="26"/>
          </p:nvPr>
        </p:nvSpPr>
        <p:spPr>
          <a:xfrm>
            <a:off x="8439150" y="3996690"/>
            <a:ext cx="2369185" cy="19805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장바구니 기능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내용 개체 틀 11"/>
          <p:cNvSpPr txBox="1">
            <a:spLocks noGrp="1"/>
          </p:cNvSpPr>
          <p:nvPr>
            <p:ph idx="27"/>
          </p:nvPr>
        </p:nvSpPr>
        <p:spPr>
          <a:xfrm>
            <a:off x="646430" y="132715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chemeClr val="tx1"/>
                </a:solidFill>
                <a:latin typeface="서울남산체 EB" charset="0"/>
                <a:ea typeface="서울남산체 EB" charset="0"/>
              </a:rPr>
              <a:t>쇼핑몰이란?</a:t>
            </a:r>
            <a:endParaRPr lang="ko-KR" altLang="en-US" sz="3300" b="0" strike="noStrike" cap="none" dirty="0">
              <a:solidFill>
                <a:schemeClr val="tx1"/>
              </a:solidFill>
              <a:latin typeface="서울남산체 EB" charset="0"/>
              <a:ea typeface="서울남산체 EB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557020" y="451358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제품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554480" y="4970780"/>
            <a:ext cx="2061845" cy="4768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구매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1551940" y="541528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회원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095240" y="453517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제품분류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5092700" y="499237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가격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5090160" y="543687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썸네일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8521700" y="450723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상품연계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8519160" y="4964430"/>
            <a:ext cx="206184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저장/삭제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8523605" y="5408930"/>
            <a:ext cx="2050415" cy="476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300" b="0" strike="noStrike" cap="none" dirty="0">
                <a:latin typeface="맑은 고딕" charset="0"/>
                <a:ea typeface="맑은 고딕" charset="0"/>
              </a:rPr>
              <a:t>추가/수정</a:t>
            </a:r>
            <a:endParaRPr lang="ko-KR" altLang="en-US" sz="23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5" name="텍스트 개체 틀 24"/>
          <p:cNvSpPr txBox="1">
            <a:spLocks noGrp="1"/>
          </p:cNvSpPr>
          <p:nvPr>
            <p:ph type="body" idx="28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52" name="그룹 51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53" name="직사각형 52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개   요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제품소개 - 특징 및 장점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4" name="직사각형 53"/>
            <p:cNvSpPr>
              <a:spLocks/>
            </p:cNvSpPr>
            <p:nvPr/>
          </p:nvSpPr>
          <p:spPr>
            <a:xfrm>
              <a:off x="102235" y="53975"/>
              <a:ext cx="904875" cy="898525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1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55" name="도형 54"/>
            <p:cNvCxnSpPr/>
            <p:nvPr/>
          </p:nvCxnSpPr>
          <p:spPr>
            <a:xfrm>
              <a:off x="1143000" y="584835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6180" y="1861185"/>
            <a:ext cx="1816735" cy="19577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세로 텍스트 개체 틀 3"/>
          <p:cNvSpPr txBox="1">
            <a:spLocks noGrp="1"/>
          </p:cNvSpPr>
          <p:nvPr>
            <p:ph type="body" orient="vert" idx="22"/>
          </p:nvPr>
        </p:nvSpPr>
        <p:spPr>
          <a:xfrm>
            <a:off x="0" y="405130"/>
            <a:ext cx="602615" cy="144780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rgbClr val="424242"/>
              </a:solidFill>
              <a:latin typeface="-윤고딕340" charset="0"/>
              <a:ea typeface="-윤고딕340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677670" y="1858010"/>
          <a:ext cx="239839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Category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685665" y="1551940"/>
          <a:ext cx="239839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Product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category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price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image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dk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도형 6"/>
          <p:cNvCxnSpPr/>
          <p:nvPr/>
        </p:nvCxnSpPr>
        <p:spPr>
          <a:xfrm>
            <a:off x="4076065" y="2425065"/>
            <a:ext cx="607060" cy="426720"/>
          </a:xfrm>
          <a:prstGeom prst="bentConnector3">
            <a:avLst>
              <a:gd name="adj1" fmla="val 49935"/>
            </a:avLst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/>
          <p:cNvSpPr txBox="1">
            <a:spLocks noGrp="1"/>
          </p:cNvSpPr>
          <p:nvPr>
            <p:ph idx="23"/>
          </p:nvPr>
        </p:nvSpPr>
        <p:spPr>
          <a:xfrm>
            <a:off x="1679575" y="4135120"/>
            <a:ext cx="8470900" cy="1506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&gt; 제품은 반드시 썸네일을 가지고 있어야 한다고 가정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&gt; 모든 </a:t>
            </a:r>
            <a:r>
              <a:rPr lang="en-US" altLang="ko-KR" sz="2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앱은</a:t>
            </a: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카테고리</a:t>
            </a: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존재. 카테고리 모델도 정의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&gt; 제품에서 카테고리 id를 FK로 활용하여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카테고리별 상품 진열을 할 수 있도록 함</a:t>
            </a:r>
            <a:endParaRPr lang="ko-KR" altLang="en-US" sz="2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29079" r="53644" b="21745"/>
          <a:stretch>
            <a:fillRect/>
          </a:stretch>
        </p:blipFill>
        <p:spPr>
          <a:xfrm>
            <a:off x="7501255" y="1633220"/>
            <a:ext cx="2224405" cy="2176780"/>
          </a:xfrm>
          <a:prstGeom prst="rect">
            <a:avLst/>
          </a:prstGeom>
          <a:noFill/>
        </p:spPr>
      </p:pic>
      <p:sp>
        <p:nvSpPr>
          <p:cNvPr id="11" name="텍스트 개체 틀 10"/>
          <p:cNvSpPr txBox="1">
            <a:spLocks noGrp="1"/>
          </p:cNvSpPr>
          <p:nvPr>
            <p:ph type="body" idx="27"/>
          </p:nvPr>
        </p:nvSpPr>
        <p:spPr>
          <a:xfrm>
            <a:off x="8558530" y="6163310"/>
            <a:ext cx="7088505" cy="6369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3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Doodle Playstore</a:t>
            </a:r>
            <a:endParaRPr lang="ko-KR" altLang="en-US" sz="33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-3810" y="-14605"/>
            <a:ext cx="12195175" cy="1048385"/>
            <a:chOff x="-3810" y="-14605"/>
            <a:chExt cx="12195175" cy="1048385"/>
          </a:xfrm>
        </p:grpSpPr>
        <p:grpSp>
          <p:nvGrpSpPr>
            <p:cNvPr id="57" name="그룹 56"/>
            <p:cNvGrpSpPr/>
            <p:nvPr/>
          </p:nvGrpSpPr>
          <p:grpSpPr>
            <a:xfrm>
              <a:off x="-3810" y="-14605"/>
              <a:ext cx="12195175" cy="1048385"/>
              <a:chOff x="-3810" y="-14605"/>
              <a:chExt cx="12195175" cy="1048385"/>
            </a:xfrm>
          </p:grpSpPr>
          <p:sp>
            <p:nvSpPr>
              <p:cNvPr id="58" name="직사각형 57"/>
              <p:cNvSpPr>
                <a:spLocks/>
              </p:cNvSpPr>
              <p:nvPr/>
            </p:nvSpPr>
            <p:spPr>
              <a:xfrm>
                <a:off x="-3810" y="-14605"/>
                <a:ext cx="12195175" cy="1048385"/>
              </a:xfrm>
              <a:prstGeom prst="rect">
                <a:avLst/>
              </a:prstGeom>
              <a:solidFill>
                <a:srgbClr val="444444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300" b="1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          </a:t>
                </a:r>
                <a:r>
                  <a:rPr lang="en-US" altLang="ko-KR" sz="3300" b="0" strike="noStrike" cap="none" dirty="0">
                    <a:solidFill>
                      <a:srgbClr val="FFFFFE"/>
                    </a:solidFill>
                    <a:latin typeface="제주고딕" charset="0"/>
                    <a:ea typeface="제주고딕" charset="0"/>
                  </a:rPr>
                  <a:t>개   요</a:t>
                </a:r>
                <a:endParaRPr lang="ko-KR" altLang="en-US" sz="3300" b="0" strike="noStrike" cap="none" dirty="0">
                  <a:solidFill>
                    <a:srgbClr val="FFFFFE"/>
                  </a:solidFill>
                  <a:latin typeface="제주고딕" charset="0"/>
                  <a:ea typeface="제주고딕" charset="0"/>
                </a:endParaRPr>
              </a:p>
              <a:p>
                <a:pPr marL="0" indent="0" algn="l" defTabSz="914400" fontAlgn="auto">
                  <a:spcBef>
                    <a:spcPts val="100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0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             </a:t>
                </a:r>
                <a:r>
                  <a:rPr lang="en-US" altLang="ko-KR" sz="2200" b="0" strike="noStrike" cap="none" dirty="0">
                    <a:solidFill>
                      <a:srgbClr val="FFFFFE"/>
                    </a:solidFill>
                    <a:latin typeface="맑은 고딕" charset="0"/>
                    <a:ea typeface="맑은 고딕" charset="0"/>
                  </a:rPr>
                  <a:t>기능 정의 - 모델/뷰</a:t>
                </a:r>
                <a:endParaRPr lang="ko-KR" altLang="en-US" sz="22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9" name="직사각형 58"/>
            <p:cNvSpPr>
              <a:spLocks/>
            </p:cNvSpPr>
            <p:nvPr/>
          </p:nvSpPr>
          <p:spPr>
            <a:xfrm>
              <a:off x="102235" y="53975"/>
              <a:ext cx="905510" cy="899160"/>
            </a:xfrm>
            <a:prstGeom prst="rect">
              <a:avLst/>
            </a:prstGeom>
            <a:solidFill>
              <a:srgbClr val="F6C24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0" strike="noStrike" cap="none" dirty="0">
                  <a:latin typeface="-윤고딕340" charset="0"/>
                  <a:ea typeface="-윤고딕340" charset="0"/>
                </a:rPr>
                <a:t>1</a:t>
              </a:r>
              <a:endParaRPr lang="ko-KR" altLang="en-US" sz="3200" b="0" strike="noStrike" cap="none" dirty="0">
                <a:latin typeface="-윤고딕340" charset="0"/>
                <a:ea typeface="-윤고딕340" charset="0"/>
              </a:endParaRPr>
            </a:p>
          </p:txBody>
        </p:sp>
        <p:cxnSp>
          <p:nvCxnSpPr>
            <p:cNvPr id="60" name="도형 59"/>
            <p:cNvCxnSpPr/>
            <p:nvPr/>
          </p:nvCxnSpPr>
          <p:spPr>
            <a:xfrm>
              <a:off x="1143000" y="584835"/>
              <a:ext cx="10845165" cy="635"/>
            </a:xfrm>
            <a:prstGeom prst="line">
              <a:avLst/>
            </a:prstGeom>
            <a:ln w="6350" cap="flat" cmpd="sng">
              <a:solidFill>
                <a:srgbClr val="FCCC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 idx="11" hasCustomPrompt="1"/>
          </p:nvPr>
        </p:nvSpPr>
        <p:spPr>
          <a:xfrm>
            <a:off x="7144385" y="4556125"/>
            <a:ext cx="3621405" cy="3473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1. 프로젝트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strike="noStrike" cap="none" dirty="0">
                <a:solidFill>
                  <a:schemeClr val="tx1"/>
                </a:solidFill>
                <a:latin typeface="-윤고딕320" charset="0"/>
                <a:ea typeface="-윤고딕320" charset="0"/>
              </a:rPr>
              <a:t>2. 앱/데이터</a:t>
            </a:r>
            <a:endParaRPr lang="ko-KR" altLang="en-US" sz="2500" b="0" strike="noStrike" cap="none" dirty="0">
              <a:solidFill>
                <a:schemeClr val="tx1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body" idx="10" hasCustomPrompt="1"/>
          </p:nvPr>
        </p:nvSpPr>
        <p:spPr>
          <a:xfrm>
            <a:off x="2304415" y="1924685"/>
            <a:ext cx="4170045" cy="6064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>
                <a:solidFill>
                  <a:srgbClr val="FFFFFE"/>
                </a:solidFill>
                <a:latin typeface="-윤고딕350" charset="0"/>
                <a:ea typeface="-윤고딕350" charset="0"/>
              </a:rPr>
              <a:t>2. 설계/구현</a:t>
            </a:r>
            <a:endParaRPr lang="ko-KR" altLang="en-US" sz="5000" b="0" strike="noStrike" cap="none" dirty="0">
              <a:solidFill>
                <a:srgbClr val="FFFFFE"/>
              </a:solidFill>
              <a:latin typeface="-윤고딕350" charset="0"/>
              <a:ea typeface="-윤고딕3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6875" y="873125"/>
            <a:ext cx="3667760" cy="3688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37</Pages>
  <Paragraphs>316</Paragraphs>
  <Words>898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박 희규</dc:creator>
  <cp:lastModifiedBy>Kim Minseok</cp:lastModifiedBy>
  <dc:title>PowerPoint 프레젠테이션</dc:title>
  <dcterms:modified xsi:type="dcterms:W3CDTF">2019-01-07T06:28:55Z</dcterms:modified>
</cp:coreProperties>
</file>